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sldIdLst>
    <p:sldId id="263" r:id="rId2"/>
    <p:sldId id="256" r:id="rId3"/>
    <p:sldId id="270" r:id="rId4"/>
    <p:sldId id="267" r:id="rId5"/>
    <p:sldId id="273" r:id="rId6"/>
    <p:sldId id="271" r:id="rId7"/>
    <p:sldId id="272" r:id="rId8"/>
    <p:sldId id="269" r:id="rId9"/>
    <p:sldId id="274" r:id="rId10"/>
    <p:sldId id="262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>
        <p:scale>
          <a:sx n="54" d="100"/>
          <a:sy n="54" d="100"/>
        </p:scale>
        <p:origin x="-1147" y="18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55ED930-FFEA-43E4-B91B-6F37418FFB99}" type="datetimeFigureOut">
              <a:rPr lang="ru-RU" smtClean="0"/>
              <a:pPr/>
              <a:t>05.05.2020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AAB016-623E-4072-B76C-EB3ADB69B2F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84363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AAB016-623E-4072-B76C-EB3ADB69B2F5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57271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AAB016-623E-4072-B76C-EB3ADB69B2F5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07409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AAB016-623E-4072-B76C-EB3ADB69B2F5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155011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AAB016-623E-4072-B76C-EB3ADB69B2F5}" type="slidenum">
              <a:rPr lang="ru-RU" smtClean="0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033217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AAB016-623E-4072-B76C-EB3ADB69B2F5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535095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AAB016-623E-4072-B76C-EB3ADB69B2F5}" type="slidenum">
              <a:rPr lang="ru-RU" smtClean="0"/>
              <a:pPr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034063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AAB016-623E-4072-B76C-EB3ADB69B2F5}" type="slidenum">
              <a:rPr lang="ru-RU" smtClean="0"/>
              <a:pPr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710319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AAB016-623E-4072-B76C-EB3ADB69B2F5}" type="slidenum">
              <a:rPr lang="ru-RU" smtClean="0"/>
              <a:pPr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975509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AAB016-623E-4072-B76C-EB3ADB69B2F5}" type="slidenum">
              <a:rPr lang="ru-RU" smtClean="0"/>
              <a:pPr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88596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7C9F75-22E3-4E1B-9D7E-BF6FA5D1EF0A}" type="datetimeFigureOut">
              <a:rPr lang="ru-RU" smtClean="0"/>
              <a:pPr/>
              <a:t>05.05.2020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5EBECE-E994-447F-B59D-E2FCAEB2130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49200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7C9F75-22E3-4E1B-9D7E-BF6FA5D1EF0A}" type="datetimeFigureOut">
              <a:rPr lang="ru-RU" smtClean="0"/>
              <a:pPr/>
              <a:t>05.05.2020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5EBECE-E994-447F-B59D-E2FCAEB2130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7490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7C9F75-22E3-4E1B-9D7E-BF6FA5D1EF0A}" type="datetimeFigureOut">
              <a:rPr lang="ru-RU" smtClean="0"/>
              <a:pPr/>
              <a:t>05.05.2020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5EBECE-E994-447F-B59D-E2FCAEB2130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83630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7C9F75-22E3-4E1B-9D7E-BF6FA5D1EF0A}" type="datetimeFigureOut">
              <a:rPr lang="ru-RU" smtClean="0"/>
              <a:pPr/>
              <a:t>05.05.2020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5EBECE-E994-447F-B59D-E2FCAEB2130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20400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7C9F75-22E3-4E1B-9D7E-BF6FA5D1EF0A}" type="datetimeFigureOut">
              <a:rPr lang="ru-RU" smtClean="0"/>
              <a:pPr/>
              <a:t>05.05.2020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5EBECE-E994-447F-B59D-E2FCAEB2130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03947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7C9F75-22E3-4E1B-9D7E-BF6FA5D1EF0A}" type="datetimeFigureOut">
              <a:rPr lang="ru-RU" smtClean="0"/>
              <a:pPr/>
              <a:t>05.05.2020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5EBECE-E994-447F-B59D-E2FCAEB2130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00881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7C9F75-22E3-4E1B-9D7E-BF6FA5D1EF0A}" type="datetimeFigureOut">
              <a:rPr lang="ru-RU" smtClean="0"/>
              <a:pPr/>
              <a:t>05.05.2020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5EBECE-E994-447F-B59D-E2FCAEB2130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00540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7C9F75-22E3-4E1B-9D7E-BF6FA5D1EF0A}" type="datetimeFigureOut">
              <a:rPr lang="ru-RU" smtClean="0"/>
              <a:pPr/>
              <a:t>05.05.2020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5EBECE-E994-447F-B59D-E2FCAEB2130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25655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7C9F75-22E3-4E1B-9D7E-BF6FA5D1EF0A}" type="datetimeFigureOut">
              <a:rPr lang="ru-RU" smtClean="0"/>
              <a:pPr/>
              <a:t>05.05.2020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5EBECE-E994-447F-B59D-E2FCAEB2130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08924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7C9F75-22E3-4E1B-9D7E-BF6FA5D1EF0A}" type="datetimeFigureOut">
              <a:rPr lang="ru-RU" smtClean="0"/>
              <a:pPr/>
              <a:t>05.05.2020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5EBECE-E994-447F-B59D-E2FCAEB2130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84383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7C9F75-22E3-4E1B-9D7E-BF6FA5D1EF0A}" type="datetimeFigureOut">
              <a:rPr lang="ru-RU" smtClean="0"/>
              <a:pPr/>
              <a:t>05.05.2020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5EBECE-E994-447F-B59D-E2FCAEB2130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0876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7C9F75-22E3-4E1B-9D7E-BF6FA5D1EF0A}" type="datetimeFigureOut">
              <a:rPr lang="ru-RU" smtClean="0"/>
              <a:pPr/>
              <a:t>05.05.2020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5EBECE-E994-447F-B59D-E2FCAEB2130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28865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image" Target="../media/image1.png"/><Relationship Id="rId7" Type="http://schemas.openxmlformats.org/officeDocument/2006/relationships/slide" Target="slide10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png"/><Relationship Id="rId5" Type="http://schemas.openxmlformats.org/officeDocument/2006/relationships/slide" Target="slide2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hyperlink" Target="http://premiereflooring.com/pages/26/home-icon-blue-37.png" TargetMode="External"/><Relationship Id="rId13" Type="http://schemas.openxmlformats.org/officeDocument/2006/relationships/hyperlink" Target="http://pedagogic.ru/books/item/f00/s00/z0000010/pic/000041.jpg" TargetMode="External"/><Relationship Id="rId18" Type="http://schemas.openxmlformats.org/officeDocument/2006/relationships/hyperlink" Target="http://pedagogic.ru/books/item/f00/s00/z0000010/pic/000058.jpg" TargetMode="External"/><Relationship Id="rId3" Type="http://schemas.openxmlformats.org/officeDocument/2006/relationships/hyperlink" Target="http://verniedruzaj.ucoz.ru/screenshot3/tm_igra.png" TargetMode="External"/><Relationship Id="rId21" Type="http://schemas.openxmlformats.org/officeDocument/2006/relationships/image" Target="../media/image52.png"/><Relationship Id="rId7" Type="http://schemas.openxmlformats.org/officeDocument/2006/relationships/hyperlink" Target="http://www.avtodorprof.ru/files/upload/images/28f7e42d89486a7f3d7d68cefd595f4ea0f54ea0.png" TargetMode="External"/><Relationship Id="rId12" Type="http://schemas.openxmlformats.org/officeDocument/2006/relationships/hyperlink" Target="http://www.krokha.ru/sites/default/files/3.jpg" TargetMode="External"/><Relationship Id="rId17" Type="http://schemas.openxmlformats.org/officeDocument/2006/relationships/hyperlink" Target="https://ds03.infourok.ru/uploads/ex/07ae/00033bfd-d7980a41/hello_html_m15d8ab1b.jpg" TargetMode="External"/><Relationship Id="rId2" Type="http://schemas.openxmlformats.org/officeDocument/2006/relationships/image" Target="../media/image51.png"/><Relationship Id="rId16" Type="http://schemas.openxmlformats.org/officeDocument/2006/relationships/hyperlink" Target="http://pedagogic.ru/books/item/f00/s00/z0000010/pic/000044.jpg" TargetMode="External"/><Relationship Id="rId20" Type="http://schemas.openxmlformats.org/officeDocument/2006/relationships/slide" Target="slide1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datakam-ru.commondatastorage.googleapis.com/medialibrary/8c7/8c7041f69bb8d2e36790db9129ecb4cd/71999489562a9454f847d1e1cedbed3b.png" TargetMode="External"/><Relationship Id="rId11" Type="http://schemas.openxmlformats.org/officeDocument/2006/relationships/hyperlink" Target="https://img06.rl0.ru/6d5551d5e3324e84f094d066abdacb73/c1276x2500/wallpapers1920.ru/img/picture/May/22/449e4b00fe10fa6c7b93369aa60c3455/2.jpg" TargetMode="External"/><Relationship Id="rId5" Type="http://schemas.openxmlformats.org/officeDocument/2006/relationships/hyperlink" Target="https://img06.rl0.ru/bac6fa56fbbad6a254d51b40dedf824e/c2000x1882/img-fotki.yandex.ru/get/4413/200418627.9b/0_1260ce_8fe780b0_orig.png" TargetMode="External"/><Relationship Id="rId15" Type="http://schemas.openxmlformats.org/officeDocument/2006/relationships/hyperlink" Target="http://pedagogic.ru/books/item/f00/s00/z0000010/pic/000043.jpg" TargetMode="External"/><Relationship Id="rId10" Type="http://schemas.openxmlformats.org/officeDocument/2006/relationships/hyperlink" Target="http://www.setwalls.ru/pic/201305/1366x768/setwalls.ru-49434.jpg" TargetMode="External"/><Relationship Id="rId19" Type="http://schemas.openxmlformats.org/officeDocument/2006/relationships/hyperlink" Target="http://foneyes.ru/img/picture/Jun/14/148887d5a14d08e8fcaa187a287fd90b/2.jpg" TargetMode="External"/><Relationship Id="rId4" Type="http://schemas.openxmlformats.org/officeDocument/2006/relationships/hyperlink" Target="http://foneyes.ru/img/picture/Jun/14/148887d5a14d08e8fcaa187a287fd90b/8.jpg" TargetMode="External"/><Relationship Id="rId9" Type="http://schemas.openxmlformats.org/officeDocument/2006/relationships/hyperlink" Target="http://download.seaicons.com/icons/icons-land/vista-multimedia/256/Play-Mode-Repeat-All-Normal-icon.png" TargetMode="External"/><Relationship Id="rId14" Type="http://schemas.openxmlformats.org/officeDocument/2006/relationships/hyperlink" Target="http://icqprosto.ru/wp-content/uploads/media/%D0%97%D0%B0%D0%BD%D0%B8%D0%BC%D0%B0%D1%82%D0%B5%D0%BB%D1%8C%D0%BD%D1%8B%D0%B8%CC%86-%D0%BC%D0%B0%D1%82%D0%B5%D1%80%D0%B8%D0%B0%D0%BB-%D0%B2-%D1%80%D0%B0%D0%B1%D0%BE%D1%82%D0%B5-%D0%BF%D0%BE-%D0%BC%D0%B0%D1%82%D0%B5%D0%BC%D0%B0%D1%82%D0%B8%D1%87%D0%B5%D1%81%D0%BA%D0%BE%D0%BC%D1%83-%D1%80%D0%B0%D0%B7%D0%B2%D0%B8%D1%82%D0%B8%D1%8E/image4.jpeg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3.png"/><Relationship Id="rId4" Type="http://schemas.openxmlformats.org/officeDocument/2006/relationships/slide" Target="slide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8.jpeg"/><Relationship Id="rId7" Type="http://schemas.openxmlformats.org/officeDocument/2006/relationships/image" Target="../media/image10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png"/><Relationship Id="rId5" Type="http://schemas.openxmlformats.org/officeDocument/2006/relationships/slide" Target="slide4.xml"/><Relationship Id="rId10" Type="http://schemas.openxmlformats.org/officeDocument/2006/relationships/image" Target="../media/image13.jpeg"/><Relationship Id="rId4" Type="http://schemas.openxmlformats.org/officeDocument/2006/relationships/image" Target="../media/image9.jpeg"/><Relationship Id="rId9" Type="http://schemas.openxmlformats.org/officeDocument/2006/relationships/image" Target="../media/image12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3" Type="http://schemas.openxmlformats.org/officeDocument/2006/relationships/image" Target="../media/image14.jpeg"/><Relationship Id="rId7" Type="http://schemas.openxmlformats.org/officeDocument/2006/relationships/image" Target="../media/image1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png"/><Relationship Id="rId5" Type="http://schemas.openxmlformats.org/officeDocument/2006/relationships/slide" Target="slide5.xml"/><Relationship Id="rId10" Type="http://schemas.openxmlformats.org/officeDocument/2006/relationships/image" Target="../media/image19.jpeg"/><Relationship Id="rId4" Type="http://schemas.openxmlformats.org/officeDocument/2006/relationships/image" Target="../media/image15.jpeg"/><Relationship Id="rId9" Type="http://schemas.openxmlformats.org/officeDocument/2006/relationships/image" Target="../media/image18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image" Target="../media/image20.jpeg"/><Relationship Id="rId7" Type="http://schemas.openxmlformats.org/officeDocument/2006/relationships/image" Target="../media/image22.png"/><Relationship Id="rId12" Type="http://schemas.openxmlformats.org/officeDocument/2006/relationships/image" Target="../media/image2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png"/><Relationship Id="rId11" Type="http://schemas.openxmlformats.org/officeDocument/2006/relationships/image" Target="../media/image26.png"/><Relationship Id="rId5" Type="http://schemas.openxmlformats.org/officeDocument/2006/relationships/slide" Target="slide6.xml"/><Relationship Id="rId10" Type="http://schemas.openxmlformats.org/officeDocument/2006/relationships/image" Target="../media/image25.png"/><Relationship Id="rId4" Type="http://schemas.openxmlformats.org/officeDocument/2006/relationships/image" Target="../media/image21.jpeg"/><Relationship Id="rId9" Type="http://schemas.openxmlformats.org/officeDocument/2006/relationships/image" Target="../media/image24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3" Type="http://schemas.openxmlformats.org/officeDocument/2006/relationships/image" Target="../media/image28.jpeg"/><Relationship Id="rId7" Type="http://schemas.openxmlformats.org/officeDocument/2006/relationships/image" Target="../media/image30.png"/><Relationship Id="rId12" Type="http://schemas.openxmlformats.org/officeDocument/2006/relationships/image" Target="../media/image3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png"/><Relationship Id="rId11" Type="http://schemas.openxmlformats.org/officeDocument/2006/relationships/image" Target="../media/image34.png"/><Relationship Id="rId5" Type="http://schemas.openxmlformats.org/officeDocument/2006/relationships/slide" Target="slide7.xml"/><Relationship Id="rId10" Type="http://schemas.openxmlformats.org/officeDocument/2006/relationships/image" Target="../media/image33.png"/><Relationship Id="rId4" Type="http://schemas.openxmlformats.org/officeDocument/2006/relationships/image" Target="../media/image29.jpeg"/><Relationship Id="rId9" Type="http://schemas.openxmlformats.org/officeDocument/2006/relationships/image" Target="../media/image32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png"/><Relationship Id="rId3" Type="http://schemas.openxmlformats.org/officeDocument/2006/relationships/image" Target="../media/image36.jpeg"/><Relationship Id="rId7" Type="http://schemas.openxmlformats.org/officeDocument/2006/relationships/image" Target="../media/image38.png"/><Relationship Id="rId12" Type="http://schemas.openxmlformats.org/officeDocument/2006/relationships/image" Target="../media/image4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png"/><Relationship Id="rId11" Type="http://schemas.openxmlformats.org/officeDocument/2006/relationships/image" Target="../media/image42.png"/><Relationship Id="rId5" Type="http://schemas.openxmlformats.org/officeDocument/2006/relationships/slide" Target="slide8.xml"/><Relationship Id="rId10" Type="http://schemas.openxmlformats.org/officeDocument/2006/relationships/image" Target="../media/image41.png"/><Relationship Id="rId4" Type="http://schemas.openxmlformats.org/officeDocument/2006/relationships/image" Target="../media/image37.jpeg"/><Relationship Id="rId9" Type="http://schemas.openxmlformats.org/officeDocument/2006/relationships/image" Target="../media/image40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jpeg"/><Relationship Id="rId3" Type="http://schemas.openxmlformats.org/officeDocument/2006/relationships/image" Target="../media/image44.jpeg"/><Relationship Id="rId7" Type="http://schemas.openxmlformats.org/officeDocument/2006/relationships/image" Target="../media/image46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png"/><Relationship Id="rId5" Type="http://schemas.openxmlformats.org/officeDocument/2006/relationships/slide" Target="slide9.xml"/><Relationship Id="rId10" Type="http://schemas.openxmlformats.org/officeDocument/2006/relationships/image" Target="../media/image49.jpeg"/><Relationship Id="rId4" Type="http://schemas.openxmlformats.org/officeDocument/2006/relationships/image" Target="../media/image45.jpeg"/><Relationship Id="rId9" Type="http://schemas.openxmlformats.org/officeDocument/2006/relationships/image" Target="../media/image4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1.png"/><Relationship Id="rId4" Type="http://schemas.openxmlformats.org/officeDocument/2006/relationships/image" Target="../media/image5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7709" y="3471864"/>
            <a:ext cx="2533506" cy="3094673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5372743">
            <a:off x="1134220" y="3249348"/>
            <a:ext cx="3348657" cy="3151086"/>
          </a:xfrm>
          <a:prstGeom prst="rect">
            <a:avLst/>
          </a:prstGeom>
        </p:spPr>
      </p:pic>
      <p:sp>
        <p:nvSpPr>
          <p:cNvPr id="8" name="Рамка 7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1790"/>
            </a:avLst>
          </a:prstGeom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306981" y="1007805"/>
            <a:ext cx="452444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>
                <a:ln w="0"/>
                <a:solidFill>
                  <a:srgbClr val="00206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Monotype Corsiva" pitchFamily="66" charset="0"/>
              </a:rPr>
              <a:t>Тренажёр-раскраска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4389281" y="5077347"/>
            <a:ext cx="3966447" cy="344710"/>
          </a:xfrm>
          <a:prstGeom prst="rect">
            <a:avLst/>
          </a:prstGeom>
          <a:noFill/>
          <a:ln>
            <a:solidFill>
              <a:schemeClr val="accent3">
                <a:alpha val="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lnSpc>
                <a:spcPct val="80000"/>
              </a:lnSpc>
            </a:pPr>
            <a:endParaRPr lang="ru-RU" sz="2000" dirty="0">
              <a:ln w="0"/>
              <a:solidFill>
                <a:srgbClr val="002060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189186" y="1540946"/>
            <a:ext cx="863950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indent="-742950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 smtClean="0">
                <a:ln w="900" cmpd="sng">
                  <a:solidFill>
                    <a:srgbClr val="0000CC">
                      <a:alpha val="55000"/>
                    </a:srgbClr>
                  </a:solidFill>
                  <a:prstDash val="solid"/>
                </a:ln>
                <a:solidFill>
                  <a:srgbClr val="0000CC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Monotype Corsiva" panose="03010101010201010101" pitchFamily="66" charset="0"/>
                <a:cs typeface="Arial" charset="0"/>
              </a:rPr>
              <a:t>Логические задачи </a:t>
            </a:r>
          </a:p>
          <a:p>
            <a:pPr marL="742950" indent="-742950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 smtClean="0">
                <a:ln w="900" cmpd="sng">
                  <a:solidFill>
                    <a:srgbClr val="0000CC">
                      <a:alpha val="55000"/>
                    </a:srgbClr>
                  </a:solidFill>
                  <a:prstDash val="solid"/>
                </a:ln>
                <a:solidFill>
                  <a:srgbClr val="0000CC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Monotype Corsiva" panose="03010101010201010101" pitchFamily="66" charset="0"/>
                <a:cs typeface="Arial" charset="0"/>
              </a:rPr>
              <a:t>для дошкольников</a:t>
            </a:r>
            <a:endParaRPr lang="ru-RU" sz="5400" b="1" dirty="0">
              <a:ln w="900" cmpd="sng">
                <a:solidFill>
                  <a:srgbClr val="0000CC">
                    <a:alpha val="55000"/>
                  </a:srgbClr>
                </a:solidFill>
                <a:prstDash val="solid"/>
              </a:ln>
              <a:solidFill>
                <a:srgbClr val="0000CC"/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latin typeface="Monotype Corsiva" panose="03010101010201010101" pitchFamily="66" charset="0"/>
              <a:cs typeface="Arial" charset="0"/>
            </a:endParaRPr>
          </a:p>
        </p:txBody>
      </p:sp>
      <p:pic>
        <p:nvPicPr>
          <p:cNvPr id="15" name="Picture 2" descr="http://datakam-ru.commondatastorage.googleapis.com/medialibrary/8c7/8c7041f69bb8d2e36790db9129ecb4cd/71999489562a9454f847d1e1cedbed3b.png">
            <a:hlinkClick r:id="rId5" action="ppaction://hlinksldjump"/>
          </p:cNvPr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96655" y="6226648"/>
            <a:ext cx="396622" cy="39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http://www.avtodorprof.ru/files/upload/images/28f7e42d89486a7f3d7d68cefd595f4ea0f54ea0.png">
            <a:hlinkClick r:id="rId7" action="ppaction://hlinksldjump"/>
          </p:cNvPr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36769" y="6143011"/>
            <a:ext cx="360000" cy="3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598100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50723" y="103239"/>
            <a:ext cx="8642554" cy="1061884"/>
          </a:xfrm>
          <a:prstGeom prst="rect">
            <a:avLst/>
          </a:prstGeom>
          <a:solidFill>
            <a:schemeClr val="accent1">
              <a:alpha val="1000"/>
            </a:schemeClr>
          </a:solidFill>
          <a:ln>
            <a:solidFill>
              <a:schemeClr val="accent1">
                <a:shade val="50000"/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Интернет ресурсы</a:t>
            </a:r>
            <a:endParaRPr lang="ru-RU" sz="28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" name="Picture 2" descr="http://premiereflooring.com/pages/26/home-icon-blue-37.png">
            <a:hlinkClick r:id="" action="ppaction://hlinkshowjump?jump=endshow"/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97614" y="6228747"/>
            <a:ext cx="396000" cy="396000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250723" y="1294672"/>
            <a:ext cx="8642554" cy="38595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  <a:tabLst>
                <a:tab pos="270510" algn="l"/>
              </a:tabLst>
            </a:pPr>
            <a:r>
              <a:rPr lang="ru-RU" sz="2400" u="sng" dirty="0">
                <a:solidFill>
                  <a:srgbClr val="0000FF"/>
                </a:solidFill>
                <a:ea typeface="Calibri" panose="020F0502020204030204" pitchFamily="34" charset="0"/>
                <a:cs typeface="Times New Roman" panose="02020603050405020304" pitchFamily="18" charset="0"/>
                <a:hlinkClick r:id="rId3"/>
              </a:rPr>
              <a:t>Логотип ТМ</a:t>
            </a:r>
            <a:r>
              <a:rPr lang="ru-RU" sz="2400" dirty="0"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  <a:tabLst>
                <a:tab pos="270510" algn="l"/>
              </a:tabLst>
            </a:pPr>
            <a:r>
              <a:rPr lang="ru-RU" sz="2400" u="sng" dirty="0">
                <a:solidFill>
                  <a:srgbClr val="0000FF"/>
                </a:solidFill>
                <a:ea typeface="Calibri" panose="020F0502020204030204" pitchFamily="34" charset="0"/>
                <a:cs typeface="Times New Roman" panose="02020603050405020304" pitchFamily="18" charset="0"/>
                <a:hlinkClick r:id="rId4"/>
              </a:rPr>
              <a:t>Незнайка</a:t>
            </a:r>
            <a:r>
              <a:rPr lang="ru-RU" sz="2400" dirty="0"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  <a:tabLst>
                <a:tab pos="270510" algn="l"/>
              </a:tabLst>
            </a:pPr>
            <a:r>
              <a:rPr lang="ru-RU" sz="2400" u="sng" dirty="0">
                <a:solidFill>
                  <a:srgbClr val="0000FF"/>
                </a:solidFill>
                <a:ea typeface="Calibri" panose="020F0502020204030204" pitchFamily="34" charset="0"/>
                <a:cs typeface="Times New Roman" panose="02020603050405020304" pitchFamily="18" charset="0"/>
                <a:hlinkClick r:id="rId5"/>
              </a:rPr>
              <a:t>цифры</a:t>
            </a:r>
            <a:endParaRPr lang="ru-RU" sz="24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  <a:tabLst>
                <a:tab pos="270510" algn="l"/>
              </a:tabLst>
            </a:pPr>
            <a:r>
              <a:rPr lang="ru-RU" sz="2400" u="sng" dirty="0">
                <a:solidFill>
                  <a:srgbClr val="0000FF"/>
                </a:solidFill>
                <a:ea typeface="Calibri" panose="020F0502020204030204" pitchFamily="34" charset="0"/>
                <a:cs typeface="Times New Roman" panose="02020603050405020304" pitchFamily="18" charset="0"/>
                <a:hlinkClick r:id="rId6"/>
              </a:rPr>
              <a:t>знак</a:t>
            </a:r>
            <a:r>
              <a:rPr lang="ru-RU" sz="2400" dirty="0">
                <a:ea typeface="Calibri" panose="020F0502020204030204" pitchFamily="34" charset="0"/>
                <a:cs typeface="Times New Roman" panose="02020603050405020304" pitchFamily="18" charset="0"/>
              </a:rPr>
              <a:t>  </a:t>
            </a:r>
            <a:r>
              <a:rPr lang="ru-RU" sz="2400" u="sng" dirty="0" err="1">
                <a:solidFill>
                  <a:srgbClr val="0000FF"/>
                </a:solidFill>
                <a:ea typeface="Calibri" panose="020F0502020204030204" pitchFamily="34" charset="0"/>
                <a:cs typeface="Times New Roman" panose="02020603050405020304" pitchFamily="18" charset="0"/>
                <a:hlinkClick r:id="rId7"/>
              </a:rPr>
              <a:t>знак</a:t>
            </a:r>
            <a:r>
              <a:rPr lang="ru-RU" sz="2400" u="sng" dirty="0">
                <a:solidFill>
                  <a:srgbClr val="0000FF"/>
                </a:solidFill>
                <a:ea typeface="Calibri" panose="020F0502020204030204" pitchFamily="34" charset="0"/>
                <a:cs typeface="Times New Roman" panose="02020603050405020304" pitchFamily="18" charset="0"/>
                <a:hlinkClick r:id="rId7"/>
              </a:rPr>
              <a:t> 1</a:t>
            </a:r>
            <a:r>
              <a:rPr lang="ru-RU" sz="2400" dirty="0">
                <a:ea typeface="Calibri" panose="020F0502020204030204" pitchFamily="34" charset="0"/>
                <a:cs typeface="Times New Roman" panose="02020603050405020304" pitchFamily="18" charset="0"/>
              </a:rPr>
              <a:t>  </a:t>
            </a:r>
            <a:r>
              <a:rPr lang="ru-RU" sz="2400" u="sng" dirty="0">
                <a:solidFill>
                  <a:srgbClr val="0000FF"/>
                </a:solidFill>
                <a:ea typeface="Calibri" panose="020F0502020204030204" pitchFamily="34" charset="0"/>
                <a:cs typeface="Times New Roman" panose="02020603050405020304" pitchFamily="18" charset="0"/>
                <a:hlinkClick r:id="rId8"/>
              </a:rPr>
              <a:t>знак 2</a:t>
            </a:r>
            <a:r>
              <a:rPr lang="ru-RU" sz="2400" dirty="0">
                <a:ea typeface="Calibri" panose="020F0502020204030204" pitchFamily="34" charset="0"/>
                <a:cs typeface="Times New Roman" panose="02020603050405020304" pitchFamily="18" charset="0"/>
              </a:rPr>
              <a:t>  </a:t>
            </a:r>
            <a:r>
              <a:rPr lang="ru-RU" sz="2400" u="sng" dirty="0">
                <a:solidFill>
                  <a:srgbClr val="0000FF"/>
                </a:solidFill>
                <a:ea typeface="Calibri" panose="020F0502020204030204" pitchFamily="34" charset="0"/>
                <a:cs typeface="Times New Roman" panose="02020603050405020304" pitchFamily="18" charset="0"/>
                <a:hlinkClick r:id="rId9"/>
              </a:rPr>
              <a:t>знак 3</a:t>
            </a:r>
            <a:endParaRPr lang="ru-RU" sz="24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  <a:tabLst>
                <a:tab pos="270510" algn="l"/>
              </a:tabLst>
            </a:pPr>
            <a:r>
              <a:rPr lang="ru-RU" sz="2400" u="sng" dirty="0">
                <a:solidFill>
                  <a:srgbClr val="0000FF"/>
                </a:solidFill>
                <a:ea typeface="Calibri" panose="020F0502020204030204" pitchFamily="34" charset="0"/>
                <a:cs typeface="Times New Roman" panose="02020603050405020304" pitchFamily="18" charset="0"/>
                <a:hlinkClick r:id="rId10"/>
              </a:rPr>
              <a:t>фон</a:t>
            </a:r>
            <a:endParaRPr lang="ru-RU" sz="24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  <a:tabLst>
                <a:tab pos="270510" algn="l"/>
              </a:tabLst>
            </a:pPr>
            <a:r>
              <a:rPr lang="ru-RU" sz="2400" u="sng" dirty="0" err="1">
                <a:solidFill>
                  <a:srgbClr val="0000FF"/>
                </a:solidFill>
                <a:ea typeface="Calibri" panose="020F0502020204030204" pitchFamily="34" charset="0"/>
                <a:cs typeface="Times New Roman" panose="02020603050405020304" pitchFamily="18" charset="0"/>
                <a:hlinkClick r:id="rId11"/>
              </a:rPr>
              <a:t>Знайка</a:t>
            </a:r>
            <a:endParaRPr lang="ru-RU" sz="24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  <a:tabLst>
                <a:tab pos="270510" algn="l"/>
              </a:tabLst>
            </a:pPr>
            <a:r>
              <a:rPr lang="ru-RU" sz="2400" u="sng" dirty="0">
                <a:solidFill>
                  <a:srgbClr val="0000FF"/>
                </a:solidFill>
                <a:ea typeface="Calibri" panose="020F0502020204030204" pitchFamily="34" charset="0"/>
                <a:cs typeface="Times New Roman" panose="02020603050405020304" pitchFamily="18" charset="0"/>
                <a:hlinkClick r:id="rId12"/>
              </a:rPr>
              <a:t>раскраска</a:t>
            </a:r>
            <a:r>
              <a:rPr lang="ru-RU" sz="2400" dirty="0"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  <a:tabLst>
                <a:tab pos="270510" algn="l"/>
              </a:tabLst>
            </a:pPr>
            <a:r>
              <a:rPr lang="ru-RU" sz="2400" u="sng" dirty="0">
                <a:solidFill>
                  <a:srgbClr val="0000FF"/>
                </a:solidFill>
                <a:ea typeface="Calibri" panose="020F0502020204030204" pitchFamily="34" charset="0"/>
                <a:cs typeface="Times New Roman" panose="02020603050405020304" pitchFamily="18" charset="0"/>
                <a:hlinkClick r:id="rId13"/>
              </a:rPr>
              <a:t>задача 1</a:t>
            </a:r>
            <a:r>
              <a:rPr lang="ru-RU" sz="2400" dirty="0">
                <a:ea typeface="Calibri" panose="020F0502020204030204" pitchFamily="34" charset="0"/>
                <a:cs typeface="Times New Roman" panose="02020603050405020304" pitchFamily="18" charset="0"/>
              </a:rPr>
              <a:t>  </a:t>
            </a:r>
            <a:r>
              <a:rPr lang="ru-RU" sz="2400" u="sng" dirty="0">
                <a:solidFill>
                  <a:srgbClr val="0000FF"/>
                </a:solidFill>
                <a:ea typeface="Calibri" panose="020F0502020204030204" pitchFamily="34" charset="0"/>
                <a:cs typeface="Times New Roman" panose="02020603050405020304" pitchFamily="18" charset="0"/>
                <a:hlinkClick r:id="rId14"/>
              </a:rPr>
              <a:t>задача 2</a:t>
            </a:r>
            <a:r>
              <a:rPr lang="ru-RU" sz="2400" dirty="0">
                <a:ea typeface="Calibri" panose="020F0502020204030204" pitchFamily="34" charset="0"/>
                <a:cs typeface="Times New Roman" panose="02020603050405020304" pitchFamily="18" charset="0"/>
              </a:rPr>
              <a:t>  </a:t>
            </a:r>
            <a:r>
              <a:rPr lang="ru-RU" sz="2400" u="sng" dirty="0">
                <a:solidFill>
                  <a:srgbClr val="0000FF"/>
                </a:solidFill>
                <a:ea typeface="Calibri" panose="020F0502020204030204" pitchFamily="34" charset="0"/>
                <a:cs typeface="Times New Roman" panose="02020603050405020304" pitchFamily="18" charset="0"/>
                <a:hlinkClick r:id="rId15"/>
              </a:rPr>
              <a:t>задача 3</a:t>
            </a:r>
            <a:r>
              <a:rPr lang="ru-RU" sz="2400" dirty="0">
                <a:ea typeface="Calibri" panose="020F0502020204030204" pitchFamily="34" charset="0"/>
                <a:cs typeface="Times New Roman" panose="02020603050405020304" pitchFamily="18" charset="0"/>
              </a:rPr>
              <a:t>  </a:t>
            </a:r>
            <a:r>
              <a:rPr lang="ru-RU" sz="2400" u="sng" dirty="0">
                <a:solidFill>
                  <a:srgbClr val="0000FF"/>
                </a:solidFill>
                <a:ea typeface="Calibri" panose="020F0502020204030204" pitchFamily="34" charset="0"/>
                <a:cs typeface="Times New Roman" panose="02020603050405020304" pitchFamily="18" charset="0"/>
                <a:hlinkClick r:id="rId16"/>
              </a:rPr>
              <a:t>задача 4</a:t>
            </a:r>
            <a:r>
              <a:rPr lang="ru-RU" sz="2400" dirty="0">
                <a:ea typeface="Calibri" panose="020F0502020204030204" pitchFamily="34" charset="0"/>
                <a:cs typeface="Times New Roman" panose="02020603050405020304" pitchFamily="18" charset="0"/>
              </a:rPr>
              <a:t>  </a:t>
            </a:r>
            <a:r>
              <a:rPr lang="ru-RU" sz="2400" u="sng" dirty="0">
                <a:solidFill>
                  <a:srgbClr val="0000FF"/>
                </a:solidFill>
                <a:ea typeface="Calibri" panose="020F0502020204030204" pitchFamily="34" charset="0"/>
                <a:cs typeface="Times New Roman" panose="02020603050405020304" pitchFamily="18" charset="0"/>
                <a:hlinkClick r:id="rId17"/>
              </a:rPr>
              <a:t>задача 5</a:t>
            </a:r>
            <a:r>
              <a:rPr lang="ru-RU" sz="2400" dirty="0">
                <a:ea typeface="Calibri" panose="020F0502020204030204" pitchFamily="34" charset="0"/>
                <a:cs typeface="Times New Roman" panose="02020603050405020304" pitchFamily="18" charset="0"/>
              </a:rPr>
              <a:t>  </a:t>
            </a:r>
            <a:r>
              <a:rPr lang="ru-RU" sz="2400" u="sng" dirty="0">
                <a:solidFill>
                  <a:srgbClr val="0000FF"/>
                </a:solidFill>
                <a:ea typeface="Calibri" panose="020F0502020204030204" pitchFamily="34" charset="0"/>
                <a:cs typeface="Times New Roman" panose="02020603050405020304" pitchFamily="18" charset="0"/>
                <a:hlinkClick r:id="rId18"/>
              </a:rPr>
              <a:t>задача 6</a:t>
            </a:r>
            <a:endParaRPr lang="ru-RU" sz="24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sz="2400" u="sng" dirty="0">
                <a:solidFill>
                  <a:srgbClr val="0000FF"/>
                </a:solidFill>
                <a:ea typeface="Calibri" panose="020F0502020204030204" pitchFamily="34" charset="0"/>
                <a:hlinkClick r:id="rId19"/>
              </a:rPr>
              <a:t>Незнайка</a:t>
            </a:r>
            <a:endParaRPr lang="ru-RU" sz="2400" dirty="0"/>
          </a:p>
        </p:txBody>
      </p:sp>
      <p:pic>
        <p:nvPicPr>
          <p:cNvPr id="7" name="Picture 2" descr="http://download.seaicons.com/icons/icons-land/vista-multimedia/256/Play-Mode-Repeat-All-Normal-icon.png">
            <a:hlinkClick r:id="rId20" action="ppaction://hlinksldjump"/>
          </p:cNvPr>
          <p:cNvPicPr>
            <a:picLocks noChangeAspect="1" noChangeArrowheads="1"/>
          </p:cNvPicPr>
          <p:nvPr/>
        </p:nvPicPr>
        <p:blipFill>
          <a:blip r:embed="rId2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97614" y="5766961"/>
            <a:ext cx="396000" cy="39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692253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http://datakam-ru.commondatastorage.googleapis.com/medialibrary/8c7/8c7041f69bb8d2e36790db9129ecb4cd/71999489562a9454f847d1e1cedbed3b.png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96655" y="6226648"/>
            <a:ext cx="396622" cy="39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Скругленная прямоугольная выноска 3"/>
          <p:cNvSpPr/>
          <p:nvPr/>
        </p:nvSpPr>
        <p:spPr>
          <a:xfrm>
            <a:off x="2728451" y="250723"/>
            <a:ext cx="4247536" cy="1902543"/>
          </a:xfrm>
          <a:prstGeom prst="wedgeRoundRectCallout">
            <a:avLst>
              <a:gd name="adj1" fmla="val 36632"/>
              <a:gd name="adj2" fmla="val 96257"/>
              <a:gd name="adj3" fmla="val 16667"/>
            </a:avLst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5">
                    <a:lumMod val="50000"/>
                  </a:schemeClr>
                </a:solidFill>
              </a:rPr>
              <a:t>Ребята, с Незнайкой случилось что-то странное!</a:t>
            </a:r>
          </a:p>
          <a:p>
            <a:pPr algn="ctr"/>
            <a:r>
              <a:rPr lang="ru-RU" sz="2400" b="1" dirty="0" smtClean="0">
                <a:solidFill>
                  <a:schemeClr val="accent5">
                    <a:lumMod val="50000"/>
                  </a:schemeClr>
                </a:solidFill>
              </a:rPr>
              <a:t>Помогите ему стать прежним.</a:t>
            </a:r>
            <a:endParaRPr lang="ru-RU" sz="2400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1028" name="Picture 4" descr="https://img06.rl0.ru/6d5551d5e3324e84f094d066abdacb73/c1276x2500/wallpapers1920.ru/img/picture/May/22/449e4b00fe10fa6c7b93369aa60c3455/2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08741" y="2040239"/>
            <a:ext cx="2227475" cy="43641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045" t="1033" r="5257" b="2228"/>
          <a:stretch/>
        </p:blipFill>
        <p:spPr>
          <a:xfrm>
            <a:off x="-31858" y="1061885"/>
            <a:ext cx="3364994" cy="4439264"/>
          </a:xfrm>
          <a:prstGeom prst="rect">
            <a:avLst/>
          </a:prstGeom>
        </p:spPr>
      </p:pic>
      <p:sp>
        <p:nvSpPr>
          <p:cNvPr id="5" name="Скругленная прямоугольная выноска 4"/>
          <p:cNvSpPr/>
          <p:nvPr/>
        </p:nvSpPr>
        <p:spPr>
          <a:xfrm>
            <a:off x="2728451" y="575187"/>
            <a:ext cx="4247536" cy="1651819"/>
          </a:xfrm>
          <a:prstGeom prst="wedgeRoundRectCallout">
            <a:avLst>
              <a:gd name="adj1" fmla="val -48154"/>
              <a:gd name="adj2" fmla="val 86929"/>
              <a:gd name="adj3" fmla="val 16667"/>
            </a:avLst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5">
                    <a:lumMod val="50000"/>
                  </a:schemeClr>
                </a:solidFill>
              </a:rPr>
              <a:t>Ребята</a:t>
            </a:r>
            <a:r>
              <a:rPr lang="ru-RU" sz="2400" b="1" smtClean="0">
                <a:solidFill>
                  <a:schemeClr val="accent5">
                    <a:lumMod val="50000"/>
                  </a:schemeClr>
                </a:solidFill>
              </a:rPr>
              <a:t>, </a:t>
            </a:r>
          </a:p>
          <a:p>
            <a:pPr algn="ctr"/>
            <a:r>
              <a:rPr lang="ru-RU" sz="2400" b="1" smtClean="0">
                <a:solidFill>
                  <a:schemeClr val="accent5">
                    <a:lumMod val="50000"/>
                  </a:schemeClr>
                </a:solidFill>
              </a:rPr>
              <a:t>решив </a:t>
            </a:r>
            <a:r>
              <a:rPr lang="ru-RU" sz="2400" b="1" dirty="0" smtClean="0">
                <a:solidFill>
                  <a:schemeClr val="accent5">
                    <a:lumMod val="50000"/>
                  </a:schemeClr>
                </a:solidFill>
              </a:rPr>
              <a:t>логические задачи, вы поможете мне!</a:t>
            </a:r>
            <a:endParaRPr lang="ru-RU" sz="2400" b="1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95760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xit" presetSubtype="0" fill="hold" grpId="1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35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0482" y="1532946"/>
            <a:ext cx="3802349" cy="4828863"/>
          </a:xfrm>
          <a:prstGeom prst="rect">
            <a:avLst/>
          </a:prstGeom>
        </p:spPr>
      </p:pic>
      <p:sp>
        <p:nvSpPr>
          <p:cNvPr id="4" name="Рамка 3"/>
          <p:cNvSpPr/>
          <p:nvPr/>
        </p:nvSpPr>
        <p:spPr>
          <a:xfrm>
            <a:off x="249114" y="1411121"/>
            <a:ext cx="3803476" cy="5013522"/>
          </a:xfrm>
          <a:prstGeom prst="frame">
            <a:avLst>
              <a:gd name="adj1" fmla="val 243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98312" y="1527063"/>
            <a:ext cx="4094965" cy="3471270"/>
          </a:xfrm>
          <a:prstGeom prst="rect">
            <a:avLst/>
          </a:prstGeom>
          <a:ln w="12700">
            <a:noFill/>
          </a:ln>
        </p:spPr>
      </p:pic>
      <p:pic>
        <p:nvPicPr>
          <p:cNvPr id="6" name="Picture 2" descr="http://datakam-ru.commondatastorage.googleapis.com/medialibrary/8c7/8c7041f69bb8d2e36790db9129ecb4cd/71999489562a9454f847d1e1cedbed3b.png">
            <a:hlinkClick r:id="rId5" action="ppaction://hlinksldjump"/>
          </p:cNvPr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96655" y="6226648"/>
            <a:ext cx="396622" cy="39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Рамка 6"/>
          <p:cNvSpPr/>
          <p:nvPr/>
        </p:nvSpPr>
        <p:spPr>
          <a:xfrm>
            <a:off x="4799116" y="1411120"/>
            <a:ext cx="4100576" cy="3660247"/>
          </a:xfrm>
          <a:prstGeom prst="frame">
            <a:avLst>
              <a:gd name="adj1" fmla="val 243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50723" y="103239"/>
            <a:ext cx="8642554" cy="1061884"/>
          </a:xfrm>
          <a:prstGeom prst="rect">
            <a:avLst/>
          </a:prstGeom>
          <a:solidFill>
            <a:schemeClr val="accent1">
              <a:alpha val="1000"/>
            </a:schemeClr>
          </a:solidFill>
          <a:ln>
            <a:solidFill>
              <a:schemeClr val="accent1">
                <a:shade val="50000"/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Найдите </a:t>
            </a:r>
            <a:r>
              <a:rPr lang="ru-RU" sz="2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недостающую </a:t>
            </a:r>
            <a:r>
              <a:rPr lang="ru-RU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фигуру футболиста</a:t>
            </a:r>
            <a:endParaRPr lang="ru-RU" sz="28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13" name="1"/>
          <p:cNvGrpSpPr/>
          <p:nvPr/>
        </p:nvGrpSpPr>
        <p:grpSpPr>
          <a:xfrm>
            <a:off x="4798071" y="5207940"/>
            <a:ext cx="864241" cy="864000"/>
            <a:chOff x="4798071" y="5178444"/>
            <a:chExt cx="864241" cy="864000"/>
          </a:xfrm>
        </p:grpSpPr>
        <p:sp>
          <p:nvSpPr>
            <p:cNvPr id="8" name="Прямоугольник 7"/>
            <p:cNvSpPr/>
            <p:nvPr/>
          </p:nvSpPr>
          <p:spPr>
            <a:xfrm>
              <a:off x="4798312" y="5178444"/>
              <a:ext cx="864000" cy="8640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12" name="Рисунок 11"/>
            <p:cNvPicPr>
              <a:picLocks noChangeAspect="1"/>
            </p:cNvPicPr>
            <p:nvPr/>
          </p:nvPicPr>
          <p:blipFill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798071" y="5227182"/>
              <a:ext cx="864000" cy="766524"/>
            </a:xfrm>
            <a:prstGeom prst="rect">
              <a:avLst/>
            </a:prstGeom>
          </p:spPr>
        </p:pic>
      </p:grpSp>
      <p:grpSp>
        <p:nvGrpSpPr>
          <p:cNvPr id="15" name="4"/>
          <p:cNvGrpSpPr/>
          <p:nvPr/>
        </p:nvGrpSpPr>
        <p:grpSpPr>
          <a:xfrm>
            <a:off x="8035692" y="5203287"/>
            <a:ext cx="864000" cy="864000"/>
            <a:chOff x="8035692" y="5159043"/>
            <a:chExt cx="872333" cy="864000"/>
          </a:xfrm>
        </p:grpSpPr>
        <p:sp>
          <p:nvSpPr>
            <p:cNvPr id="11" name="Прямоугольник 10"/>
            <p:cNvSpPr/>
            <p:nvPr/>
          </p:nvSpPr>
          <p:spPr>
            <a:xfrm>
              <a:off x="8035692" y="5159043"/>
              <a:ext cx="864000" cy="8640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14" name="Рисунок 13"/>
            <p:cNvPicPr>
              <a:picLocks noChangeAspect="1"/>
            </p:cNvPicPr>
            <p:nvPr/>
          </p:nvPicPr>
          <p:blipFill>
            <a:blip r:embed="rId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044025" y="5233680"/>
              <a:ext cx="864000" cy="714725"/>
            </a:xfrm>
            <a:prstGeom prst="rect">
              <a:avLst/>
            </a:prstGeom>
          </p:spPr>
        </p:pic>
      </p:grpSp>
      <p:grpSp>
        <p:nvGrpSpPr>
          <p:cNvPr id="17" name="3"/>
          <p:cNvGrpSpPr/>
          <p:nvPr/>
        </p:nvGrpSpPr>
        <p:grpSpPr>
          <a:xfrm>
            <a:off x="6960798" y="5215377"/>
            <a:ext cx="864000" cy="864000"/>
            <a:chOff x="6960798" y="5159043"/>
            <a:chExt cx="867967" cy="864000"/>
          </a:xfrm>
        </p:grpSpPr>
        <p:sp>
          <p:nvSpPr>
            <p:cNvPr id="10" name="Прямоугольник 9"/>
            <p:cNvSpPr/>
            <p:nvPr/>
          </p:nvSpPr>
          <p:spPr>
            <a:xfrm>
              <a:off x="6964765" y="5159043"/>
              <a:ext cx="864000" cy="8640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16" name="Рисунок 15"/>
            <p:cNvPicPr>
              <a:picLocks noChangeAspect="1"/>
            </p:cNvPicPr>
            <p:nvPr/>
          </p:nvPicPr>
          <p:blipFill>
            <a:blip r:embed="rId9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960798" y="5200627"/>
              <a:ext cx="864000" cy="780830"/>
            </a:xfrm>
            <a:prstGeom prst="rect">
              <a:avLst/>
            </a:prstGeom>
          </p:spPr>
        </p:pic>
      </p:grpSp>
      <p:grpSp>
        <p:nvGrpSpPr>
          <p:cNvPr id="19" name="прав"/>
          <p:cNvGrpSpPr/>
          <p:nvPr/>
        </p:nvGrpSpPr>
        <p:grpSpPr>
          <a:xfrm>
            <a:off x="5872965" y="5215528"/>
            <a:ext cx="864000" cy="864000"/>
            <a:chOff x="5881538" y="5159043"/>
            <a:chExt cx="869597" cy="864000"/>
          </a:xfrm>
        </p:grpSpPr>
        <p:sp>
          <p:nvSpPr>
            <p:cNvPr id="9" name="Прямоугольник 8"/>
            <p:cNvSpPr/>
            <p:nvPr/>
          </p:nvSpPr>
          <p:spPr>
            <a:xfrm>
              <a:off x="5881538" y="5159043"/>
              <a:ext cx="864000" cy="8640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18" name="Рисунок 17"/>
            <p:cNvPicPr>
              <a:picLocks noChangeAspect="1"/>
            </p:cNvPicPr>
            <p:nvPr/>
          </p:nvPicPr>
          <p:blipFill>
            <a:blip r:embed="rId10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887135" y="5200629"/>
              <a:ext cx="864000" cy="78082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136781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" dur="indefinite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2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1" dur="indefinite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2" dur="indefinite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7" dur="indefinite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8" dur="indefinite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0482" y="1532946"/>
            <a:ext cx="3802349" cy="4828863"/>
          </a:xfrm>
          <a:prstGeom prst="rect">
            <a:avLst/>
          </a:prstGeom>
        </p:spPr>
      </p:pic>
      <p:sp>
        <p:nvSpPr>
          <p:cNvPr id="4" name="Рамка 3"/>
          <p:cNvSpPr/>
          <p:nvPr/>
        </p:nvSpPr>
        <p:spPr>
          <a:xfrm>
            <a:off x="249114" y="1411121"/>
            <a:ext cx="3803476" cy="5013522"/>
          </a:xfrm>
          <a:prstGeom prst="frame">
            <a:avLst>
              <a:gd name="adj1" fmla="val 243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57302" y="1518198"/>
            <a:ext cx="3984203" cy="2872332"/>
          </a:xfrm>
          <a:prstGeom prst="rect">
            <a:avLst/>
          </a:prstGeom>
          <a:ln w="12700">
            <a:noFill/>
          </a:ln>
        </p:spPr>
      </p:pic>
      <p:pic>
        <p:nvPicPr>
          <p:cNvPr id="6" name="Picture 2" descr="http://datakam-ru.commondatastorage.googleapis.com/medialibrary/8c7/8c7041f69bb8d2e36790db9129ecb4cd/71999489562a9454f847d1e1cedbed3b.png">
            <a:hlinkClick r:id="rId5" action="ppaction://hlinksldjump"/>
          </p:cNvPr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96655" y="6226648"/>
            <a:ext cx="396622" cy="39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Рамка 6"/>
          <p:cNvSpPr/>
          <p:nvPr/>
        </p:nvSpPr>
        <p:spPr>
          <a:xfrm>
            <a:off x="4799116" y="1411121"/>
            <a:ext cx="4100576" cy="3024000"/>
          </a:xfrm>
          <a:prstGeom prst="frame">
            <a:avLst>
              <a:gd name="adj1" fmla="val 243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50723" y="103239"/>
            <a:ext cx="8642554" cy="1061884"/>
          </a:xfrm>
          <a:prstGeom prst="rect">
            <a:avLst/>
          </a:prstGeom>
          <a:solidFill>
            <a:schemeClr val="accent1">
              <a:alpha val="1000"/>
            </a:schemeClr>
          </a:solidFill>
          <a:ln>
            <a:solidFill>
              <a:schemeClr val="accent1">
                <a:shade val="50000"/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Найдите недостающую фигуру </a:t>
            </a:r>
            <a:endParaRPr lang="ru-RU" sz="28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14" name="1"/>
          <p:cNvGrpSpPr/>
          <p:nvPr/>
        </p:nvGrpSpPr>
        <p:grpSpPr>
          <a:xfrm>
            <a:off x="4798311" y="4567853"/>
            <a:ext cx="871794" cy="864000"/>
            <a:chOff x="4798311" y="4435121"/>
            <a:chExt cx="871794" cy="864000"/>
          </a:xfrm>
        </p:grpSpPr>
        <p:sp>
          <p:nvSpPr>
            <p:cNvPr id="9" name="Прямоугольник 8"/>
            <p:cNvSpPr/>
            <p:nvPr/>
          </p:nvSpPr>
          <p:spPr>
            <a:xfrm>
              <a:off x="4798311" y="4435121"/>
              <a:ext cx="864000" cy="8640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13" name="Рисунок 12"/>
            <p:cNvPicPr>
              <a:picLocks noChangeAspect="1"/>
            </p:cNvPicPr>
            <p:nvPr/>
          </p:nvPicPr>
          <p:blipFill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806105" y="4537354"/>
              <a:ext cx="864000" cy="723060"/>
            </a:xfrm>
            <a:prstGeom prst="rect">
              <a:avLst/>
            </a:prstGeom>
          </p:spPr>
        </p:pic>
      </p:grpSp>
      <p:grpSp>
        <p:nvGrpSpPr>
          <p:cNvPr id="16" name="2"/>
          <p:cNvGrpSpPr/>
          <p:nvPr/>
        </p:nvGrpSpPr>
        <p:grpSpPr>
          <a:xfrm>
            <a:off x="5886746" y="4567853"/>
            <a:ext cx="864000" cy="864000"/>
            <a:chOff x="5886746" y="4435121"/>
            <a:chExt cx="864000" cy="864000"/>
          </a:xfrm>
        </p:grpSpPr>
        <p:sp>
          <p:nvSpPr>
            <p:cNvPr id="10" name="Прямоугольник 9"/>
            <p:cNvSpPr/>
            <p:nvPr/>
          </p:nvSpPr>
          <p:spPr>
            <a:xfrm>
              <a:off x="5886746" y="4435121"/>
              <a:ext cx="864000" cy="8640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15" name="Рисунок 14"/>
            <p:cNvPicPr>
              <a:picLocks noChangeAspect="1"/>
            </p:cNvPicPr>
            <p:nvPr/>
          </p:nvPicPr>
          <p:blipFill>
            <a:blip r:embed="rId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886746" y="4494030"/>
              <a:ext cx="864000" cy="746181"/>
            </a:xfrm>
            <a:prstGeom prst="rect">
              <a:avLst/>
            </a:prstGeom>
          </p:spPr>
        </p:pic>
      </p:grpSp>
      <p:grpSp>
        <p:nvGrpSpPr>
          <p:cNvPr id="18" name="прав"/>
          <p:cNvGrpSpPr/>
          <p:nvPr/>
        </p:nvGrpSpPr>
        <p:grpSpPr>
          <a:xfrm>
            <a:off x="8029277" y="4570128"/>
            <a:ext cx="875797" cy="864000"/>
            <a:chOff x="8029277" y="4466884"/>
            <a:chExt cx="875797" cy="864000"/>
          </a:xfrm>
        </p:grpSpPr>
        <p:sp>
          <p:nvSpPr>
            <p:cNvPr id="12" name="Прямоугольник 11"/>
            <p:cNvSpPr/>
            <p:nvPr/>
          </p:nvSpPr>
          <p:spPr>
            <a:xfrm>
              <a:off x="8029277" y="4466884"/>
              <a:ext cx="864000" cy="8640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17" name="Рисунок 16"/>
            <p:cNvPicPr>
              <a:picLocks noChangeAspect="1"/>
            </p:cNvPicPr>
            <p:nvPr/>
          </p:nvPicPr>
          <p:blipFill>
            <a:blip r:embed="rId9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041074" y="4593016"/>
              <a:ext cx="864000" cy="737868"/>
            </a:xfrm>
            <a:prstGeom prst="rect">
              <a:avLst/>
            </a:prstGeom>
          </p:spPr>
        </p:pic>
      </p:grpSp>
      <p:pic>
        <p:nvPicPr>
          <p:cNvPr id="19" name="3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10167" y="4573107"/>
            <a:ext cx="864000" cy="86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05049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" dur="indefinite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" dur="indefinite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3" dur="indefinite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8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7" dur="indefinite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8" dur="indefinite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0482" y="1532946"/>
            <a:ext cx="3802349" cy="4828863"/>
          </a:xfrm>
          <a:prstGeom prst="rect">
            <a:avLst/>
          </a:prstGeom>
        </p:spPr>
      </p:pic>
      <p:sp>
        <p:nvSpPr>
          <p:cNvPr id="4" name="Рамка 3"/>
          <p:cNvSpPr/>
          <p:nvPr/>
        </p:nvSpPr>
        <p:spPr>
          <a:xfrm>
            <a:off x="249114" y="1411121"/>
            <a:ext cx="3803476" cy="5013522"/>
          </a:xfrm>
          <a:prstGeom prst="frame">
            <a:avLst>
              <a:gd name="adj1" fmla="val 243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7912"/>
          <a:stretch/>
        </p:blipFill>
        <p:spPr>
          <a:xfrm>
            <a:off x="4798312" y="1452576"/>
            <a:ext cx="4055806" cy="2941088"/>
          </a:xfrm>
          <a:prstGeom prst="rect">
            <a:avLst/>
          </a:prstGeom>
          <a:ln w="12700">
            <a:noFill/>
          </a:ln>
        </p:spPr>
      </p:pic>
      <p:pic>
        <p:nvPicPr>
          <p:cNvPr id="6" name="Picture 2" descr="http://datakam-ru.commondatastorage.googleapis.com/medialibrary/8c7/8c7041f69bb8d2e36790db9129ecb4cd/71999489562a9454f847d1e1cedbed3b.png">
            <a:hlinkClick r:id="rId5" action="ppaction://hlinksldjump"/>
          </p:cNvPr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96655" y="6226648"/>
            <a:ext cx="396622" cy="39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Рамка 6"/>
          <p:cNvSpPr/>
          <p:nvPr/>
        </p:nvSpPr>
        <p:spPr>
          <a:xfrm>
            <a:off x="4799116" y="1411120"/>
            <a:ext cx="4100576" cy="3024000"/>
          </a:xfrm>
          <a:prstGeom prst="frame">
            <a:avLst>
              <a:gd name="adj1" fmla="val 243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50723" y="103239"/>
            <a:ext cx="8642554" cy="1061884"/>
          </a:xfrm>
          <a:prstGeom prst="rect">
            <a:avLst/>
          </a:prstGeom>
          <a:solidFill>
            <a:schemeClr val="accent1">
              <a:alpha val="1000"/>
            </a:schemeClr>
          </a:solidFill>
          <a:ln>
            <a:solidFill>
              <a:schemeClr val="accent1">
                <a:shade val="50000"/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Найдите недостающую фигуру</a:t>
            </a:r>
            <a:endParaRPr lang="ru-RU" sz="28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9" name="1"/>
          <p:cNvGrpSpPr/>
          <p:nvPr/>
        </p:nvGrpSpPr>
        <p:grpSpPr>
          <a:xfrm>
            <a:off x="5291360" y="4581533"/>
            <a:ext cx="864000" cy="864000"/>
            <a:chOff x="4790106" y="4606494"/>
            <a:chExt cx="864000" cy="864000"/>
          </a:xfrm>
        </p:grpSpPr>
        <p:sp>
          <p:nvSpPr>
            <p:cNvPr id="8" name="11"/>
            <p:cNvSpPr/>
            <p:nvPr/>
          </p:nvSpPr>
          <p:spPr>
            <a:xfrm>
              <a:off x="4790106" y="4606494"/>
              <a:ext cx="864000" cy="8640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23" name="1"/>
            <p:cNvPicPr>
              <a:picLocks noChangeAspect="1"/>
            </p:cNvPicPr>
            <p:nvPr/>
          </p:nvPicPr>
          <p:blipFill rotWithShape="1">
            <a:blip r:embed="rId7" cstate="print"/>
            <a:srcRect l="6105" t="6209" r="6442" b="3671"/>
            <a:stretch/>
          </p:blipFill>
          <p:spPr>
            <a:xfrm>
              <a:off x="4835982" y="4631393"/>
              <a:ext cx="772248" cy="783740"/>
            </a:xfrm>
            <a:prstGeom prst="rect">
              <a:avLst/>
            </a:prstGeom>
          </p:spPr>
        </p:pic>
      </p:grpSp>
      <p:grpSp>
        <p:nvGrpSpPr>
          <p:cNvPr id="10" name="2"/>
          <p:cNvGrpSpPr/>
          <p:nvPr/>
        </p:nvGrpSpPr>
        <p:grpSpPr>
          <a:xfrm>
            <a:off x="6321047" y="4575993"/>
            <a:ext cx="864000" cy="864000"/>
            <a:chOff x="5884606" y="4577332"/>
            <a:chExt cx="864000" cy="864000"/>
          </a:xfrm>
        </p:grpSpPr>
        <p:sp>
          <p:nvSpPr>
            <p:cNvPr id="29" name="22"/>
            <p:cNvSpPr/>
            <p:nvPr/>
          </p:nvSpPr>
          <p:spPr>
            <a:xfrm>
              <a:off x="5884606" y="4577332"/>
              <a:ext cx="864000" cy="8640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24" name="2"/>
            <p:cNvPicPr>
              <a:picLocks noChangeAspect="1"/>
            </p:cNvPicPr>
            <p:nvPr/>
          </p:nvPicPr>
          <p:blipFill rotWithShape="1">
            <a:blip r:embed="rId8" cstate="print"/>
            <a:srcRect l="7469" t="5332" r="8363" b="7348"/>
            <a:stretch/>
          </p:blipFill>
          <p:spPr>
            <a:xfrm>
              <a:off x="5899353" y="4678326"/>
              <a:ext cx="811162" cy="723014"/>
            </a:xfrm>
            <a:prstGeom prst="rect">
              <a:avLst/>
            </a:prstGeom>
          </p:spPr>
        </p:pic>
      </p:grpSp>
      <p:grpSp>
        <p:nvGrpSpPr>
          <p:cNvPr id="11" name="3"/>
          <p:cNvGrpSpPr/>
          <p:nvPr/>
        </p:nvGrpSpPr>
        <p:grpSpPr>
          <a:xfrm>
            <a:off x="5297374" y="5591946"/>
            <a:ext cx="864000" cy="864000"/>
            <a:chOff x="4789738" y="5656179"/>
            <a:chExt cx="872574" cy="864000"/>
          </a:xfrm>
        </p:grpSpPr>
        <p:sp>
          <p:nvSpPr>
            <p:cNvPr id="32" name="Прямоугольник 31"/>
            <p:cNvSpPr/>
            <p:nvPr/>
          </p:nvSpPr>
          <p:spPr>
            <a:xfrm>
              <a:off x="4798312" y="5656179"/>
              <a:ext cx="864000" cy="8640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28" name="Рисунок 27"/>
            <p:cNvPicPr>
              <a:picLocks noChangeAspect="1"/>
            </p:cNvPicPr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4789738" y="5709897"/>
              <a:ext cx="857240" cy="804486"/>
            </a:xfrm>
            <a:prstGeom prst="rect">
              <a:avLst/>
            </a:prstGeom>
          </p:spPr>
        </p:pic>
      </p:grpSp>
      <p:grpSp>
        <p:nvGrpSpPr>
          <p:cNvPr id="12" name="4"/>
          <p:cNvGrpSpPr/>
          <p:nvPr/>
        </p:nvGrpSpPr>
        <p:grpSpPr>
          <a:xfrm>
            <a:off x="6335794" y="5580866"/>
            <a:ext cx="864000" cy="864000"/>
            <a:chOff x="5872934" y="5635350"/>
            <a:chExt cx="864000" cy="864000"/>
          </a:xfrm>
        </p:grpSpPr>
        <p:sp>
          <p:nvSpPr>
            <p:cNvPr id="33" name="Прямоугольник 32"/>
            <p:cNvSpPr/>
            <p:nvPr/>
          </p:nvSpPr>
          <p:spPr>
            <a:xfrm>
              <a:off x="5872934" y="5635350"/>
              <a:ext cx="864000" cy="8640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26" name="Рисунок 25"/>
            <p:cNvPicPr>
              <a:picLocks noChangeAspect="1"/>
            </p:cNvPicPr>
            <p:nvPr/>
          </p:nvPicPr>
          <p:blipFill rotWithShape="1">
            <a:blip r:embed="rId10" cstate="print"/>
            <a:srcRect l="10045" t="12027" r="10569" b="8425"/>
            <a:stretch/>
          </p:blipFill>
          <p:spPr>
            <a:xfrm>
              <a:off x="5913922" y="5677784"/>
              <a:ext cx="781665" cy="804159"/>
            </a:xfrm>
            <a:prstGeom prst="rect">
              <a:avLst/>
            </a:prstGeom>
          </p:spPr>
        </p:pic>
      </p:grpSp>
      <p:grpSp>
        <p:nvGrpSpPr>
          <p:cNvPr id="13" name="правильно"/>
          <p:cNvGrpSpPr/>
          <p:nvPr/>
        </p:nvGrpSpPr>
        <p:grpSpPr>
          <a:xfrm>
            <a:off x="7336363" y="5580866"/>
            <a:ext cx="864000" cy="864000"/>
            <a:chOff x="6921894" y="5650383"/>
            <a:chExt cx="864000" cy="864000"/>
          </a:xfrm>
        </p:grpSpPr>
        <p:sp>
          <p:nvSpPr>
            <p:cNvPr id="31" name="Прямоугольник 30"/>
            <p:cNvSpPr/>
            <p:nvPr/>
          </p:nvSpPr>
          <p:spPr>
            <a:xfrm>
              <a:off x="6921894" y="5650383"/>
              <a:ext cx="864000" cy="8640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25" name="Рисунок 24"/>
            <p:cNvPicPr>
              <a:picLocks noChangeAspect="1"/>
            </p:cNvPicPr>
            <p:nvPr/>
          </p:nvPicPr>
          <p:blipFill rotWithShape="1">
            <a:blip r:embed="rId11" cstate="print"/>
            <a:srcRect l="13249" t="8981" r="7365" b="13936"/>
            <a:stretch/>
          </p:blipFill>
          <p:spPr>
            <a:xfrm>
              <a:off x="6960260" y="5763543"/>
              <a:ext cx="754912" cy="691116"/>
            </a:xfrm>
            <a:prstGeom prst="rect">
              <a:avLst/>
            </a:prstGeom>
          </p:spPr>
        </p:pic>
      </p:grpSp>
      <p:grpSp>
        <p:nvGrpSpPr>
          <p:cNvPr id="14" name="5"/>
          <p:cNvGrpSpPr/>
          <p:nvPr/>
        </p:nvGrpSpPr>
        <p:grpSpPr>
          <a:xfrm>
            <a:off x="7327083" y="4575993"/>
            <a:ext cx="864000" cy="864000"/>
            <a:chOff x="6899019" y="4579521"/>
            <a:chExt cx="876242" cy="864000"/>
          </a:xfrm>
        </p:grpSpPr>
        <p:sp>
          <p:nvSpPr>
            <p:cNvPr id="30" name="33"/>
            <p:cNvSpPr/>
            <p:nvPr/>
          </p:nvSpPr>
          <p:spPr>
            <a:xfrm>
              <a:off x="6899019" y="4579521"/>
              <a:ext cx="864000" cy="8640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27" name="Рисунок 26"/>
            <p:cNvPicPr>
              <a:picLocks noChangeAspect="1"/>
            </p:cNvPicPr>
            <p:nvPr/>
          </p:nvPicPr>
          <p:blipFill rotWithShape="1">
            <a:blip r:embed="rId12" cstate="print"/>
            <a:srcRect l="7718" r="3078"/>
            <a:stretch/>
          </p:blipFill>
          <p:spPr>
            <a:xfrm>
              <a:off x="6924657" y="4631393"/>
              <a:ext cx="850604" cy="78374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7673137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" dur="indefinite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" dur="indefinite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3" dur="indefinite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8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9" dur="indefinite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4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5" dur="indefinite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0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31" dur="indefinite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6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000"/>
                            </p:stCondLst>
                            <p:childTnLst>
                              <p:par>
                                <p:cTn id="3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0482" y="1532946"/>
            <a:ext cx="3802349" cy="4828863"/>
          </a:xfrm>
          <a:prstGeom prst="rect">
            <a:avLst/>
          </a:prstGeom>
        </p:spPr>
      </p:pic>
      <p:sp>
        <p:nvSpPr>
          <p:cNvPr id="4" name="Рамка 3"/>
          <p:cNvSpPr/>
          <p:nvPr/>
        </p:nvSpPr>
        <p:spPr>
          <a:xfrm>
            <a:off x="249114" y="1411121"/>
            <a:ext cx="3803476" cy="5013522"/>
          </a:xfrm>
          <a:prstGeom prst="frame">
            <a:avLst>
              <a:gd name="adj1" fmla="val 243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246" r="3931"/>
          <a:stretch/>
        </p:blipFill>
        <p:spPr>
          <a:xfrm>
            <a:off x="4807974" y="1518198"/>
            <a:ext cx="4100051" cy="2916922"/>
          </a:xfrm>
          <a:prstGeom prst="rect">
            <a:avLst/>
          </a:prstGeom>
          <a:ln w="12700">
            <a:noFill/>
          </a:ln>
        </p:spPr>
      </p:pic>
      <p:pic>
        <p:nvPicPr>
          <p:cNvPr id="6" name="Picture 2" descr="http://datakam-ru.commondatastorage.googleapis.com/medialibrary/8c7/8c7041f69bb8d2e36790db9129ecb4cd/71999489562a9454f847d1e1cedbed3b.png">
            <a:hlinkClick r:id="rId5" action="ppaction://hlinksldjump"/>
          </p:cNvPr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96655" y="6226648"/>
            <a:ext cx="396622" cy="39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Рамка 6"/>
          <p:cNvSpPr/>
          <p:nvPr/>
        </p:nvSpPr>
        <p:spPr>
          <a:xfrm>
            <a:off x="4799116" y="1411120"/>
            <a:ext cx="4100576" cy="3024000"/>
          </a:xfrm>
          <a:prstGeom prst="frame">
            <a:avLst>
              <a:gd name="adj1" fmla="val 243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50723" y="103239"/>
            <a:ext cx="8642554" cy="1061884"/>
          </a:xfrm>
          <a:prstGeom prst="rect">
            <a:avLst/>
          </a:prstGeom>
          <a:solidFill>
            <a:schemeClr val="accent1">
              <a:alpha val="1000"/>
            </a:schemeClr>
          </a:solidFill>
          <a:ln>
            <a:solidFill>
              <a:schemeClr val="accent1">
                <a:shade val="50000"/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Найдите </a:t>
            </a:r>
            <a:r>
              <a:rPr lang="ru-RU" sz="2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недостающий самолет</a:t>
            </a:r>
          </a:p>
        </p:txBody>
      </p:sp>
      <p:grpSp>
        <p:nvGrpSpPr>
          <p:cNvPr id="22" name="4"/>
          <p:cNvGrpSpPr/>
          <p:nvPr/>
        </p:nvGrpSpPr>
        <p:grpSpPr>
          <a:xfrm>
            <a:off x="5293924" y="5578095"/>
            <a:ext cx="847959" cy="864000"/>
            <a:chOff x="4701297" y="5557132"/>
            <a:chExt cx="880737" cy="864000"/>
          </a:xfrm>
        </p:grpSpPr>
        <p:sp>
          <p:nvSpPr>
            <p:cNvPr id="17" name="Прямоугольник 16"/>
            <p:cNvSpPr/>
            <p:nvPr/>
          </p:nvSpPr>
          <p:spPr>
            <a:xfrm>
              <a:off x="4701297" y="5557132"/>
              <a:ext cx="864000" cy="8640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9" name="Рисунок 8"/>
            <p:cNvPicPr>
              <a:picLocks noChangeAspect="1"/>
            </p:cNvPicPr>
            <p:nvPr/>
          </p:nvPicPr>
          <p:blipFill rotWithShape="1">
            <a:blip r:embed="rId7" cstate="print"/>
            <a:srcRect t="6153" r="20054" b="13136"/>
            <a:stretch/>
          </p:blipFill>
          <p:spPr>
            <a:xfrm>
              <a:off x="4706426" y="5630779"/>
              <a:ext cx="875608" cy="737936"/>
            </a:xfrm>
            <a:prstGeom prst="rect">
              <a:avLst/>
            </a:prstGeom>
          </p:spPr>
        </p:pic>
      </p:grpSp>
      <p:grpSp>
        <p:nvGrpSpPr>
          <p:cNvPr id="24" name="5"/>
          <p:cNvGrpSpPr/>
          <p:nvPr/>
        </p:nvGrpSpPr>
        <p:grpSpPr>
          <a:xfrm>
            <a:off x="6318555" y="5590620"/>
            <a:ext cx="864000" cy="864000"/>
            <a:chOff x="6024634" y="5447431"/>
            <a:chExt cx="864000" cy="892504"/>
          </a:xfrm>
        </p:grpSpPr>
        <p:sp>
          <p:nvSpPr>
            <p:cNvPr id="18" name="Прямоугольник 17"/>
            <p:cNvSpPr/>
            <p:nvPr/>
          </p:nvSpPr>
          <p:spPr>
            <a:xfrm>
              <a:off x="6024634" y="5447431"/>
              <a:ext cx="864000" cy="8640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10" name="Рисунок 9"/>
            <p:cNvPicPr>
              <a:picLocks noChangeAspect="1"/>
            </p:cNvPicPr>
            <p:nvPr/>
          </p:nvPicPr>
          <p:blipFill rotWithShape="1">
            <a:blip r:embed="rId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12659" r="15753"/>
            <a:stretch/>
          </p:blipFill>
          <p:spPr>
            <a:xfrm>
              <a:off x="6047874" y="5501840"/>
              <a:ext cx="818147" cy="838095"/>
            </a:xfrm>
            <a:prstGeom prst="rect">
              <a:avLst/>
            </a:prstGeom>
          </p:spPr>
        </p:pic>
      </p:grpSp>
      <p:grpSp>
        <p:nvGrpSpPr>
          <p:cNvPr id="25" name="3"/>
          <p:cNvGrpSpPr/>
          <p:nvPr/>
        </p:nvGrpSpPr>
        <p:grpSpPr>
          <a:xfrm>
            <a:off x="7327142" y="4577623"/>
            <a:ext cx="864000" cy="864000"/>
            <a:chOff x="7159528" y="4563970"/>
            <a:chExt cx="864000" cy="878732"/>
          </a:xfrm>
        </p:grpSpPr>
        <p:sp>
          <p:nvSpPr>
            <p:cNvPr id="19" name="Прямоугольник 18"/>
            <p:cNvSpPr/>
            <p:nvPr/>
          </p:nvSpPr>
          <p:spPr>
            <a:xfrm>
              <a:off x="7159528" y="4578702"/>
              <a:ext cx="864000" cy="8640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11" name="Рисунок 10"/>
            <p:cNvPicPr>
              <a:picLocks noChangeAspect="1"/>
            </p:cNvPicPr>
            <p:nvPr/>
          </p:nvPicPr>
          <p:blipFill rotWithShape="1">
            <a:blip r:embed="rId9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r="14639"/>
            <a:stretch/>
          </p:blipFill>
          <p:spPr>
            <a:xfrm>
              <a:off x="7159528" y="4563970"/>
              <a:ext cx="845483" cy="847619"/>
            </a:xfrm>
            <a:prstGeom prst="rect">
              <a:avLst/>
            </a:prstGeom>
          </p:spPr>
        </p:pic>
      </p:grpSp>
      <p:grpSp>
        <p:nvGrpSpPr>
          <p:cNvPr id="26" name="правильно"/>
          <p:cNvGrpSpPr/>
          <p:nvPr/>
        </p:nvGrpSpPr>
        <p:grpSpPr>
          <a:xfrm>
            <a:off x="6312254" y="4572411"/>
            <a:ext cx="864000" cy="864000"/>
            <a:chOff x="7981165" y="5488887"/>
            <a:chExt cx="864000" cy="864000"/>
          </a:xfrm>
        </p:grpSpPr>
        <p:sp>
          <p:nvSpPr>
            <p:cNvPr id="20" name="Прямоугольник 19"/>
            <p:cNvSpPr/>
            <p:nvPr/>
          </p:nvSpPr>
          <p:spPr>
            <a:xfrm>
              <a:off x="7981165" y="5488887"/>
              <a:ext cx="864000" cy="8640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12" name="Рисунок 11"/>
            <p:cNvPicPr>
              <a:picLocks noChangeAspect="1"/>
            </p:cNvPicPr>
            <p:nvPr/>
          </p:nvPicPr>
          <p:blipFill rotWithShape="1">
            <a:blip r:embed="rId10" cstate="print"/>
            <a:srcRect l="1" t="9383" r="16384" b="3618"/>
            <a:stretch/>
          </p:blipFill>
          <p:spPr>
            <a:xfrm>
              <a:off x="7987131" y="5502442"/>
              <a:ext cx="852069" cy="753979"/>
            </a:xfrm>
            <a:prstGeom prst="rect">
              <a:avLst/>
            </a:prstGeom>
          </p:spPr>
        </p:pic>
      </p:grpSp>
      <p:grpSp>
        <p:nvGrpSpPr>
          <p:cNvPr id="21" name="1"/>
          <p:cNvGrpSpPr/>
          <p:nvPr/>
        </p:nvGrpSpPr>
        <p:grpSpPr>
          <a:xfrm>
            <a:off x="5277884" y="4576104"/>
            <a:ext cx="864000" cy="864000"/>
            <a:chOff x="4765465" y="4547589"/>
            <a:chExt cx="864000" cy="873524"/>
          </a:xfrm>
        </p:grpSpPr>
        <p:sp>
          <p:nvSpPr>
            <p:cNvPr id="15" name="Прямоугольник 14"/>
            <p:cNvSpPr/>
            <p:nvPr/>
          </p:nvSpPr>
          <p:spPr>
            <a:xfrm>
              <a:off x="4765465" y="4547589"/>
              <a:ext cx="864000" cy="8640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13" name="Рисунок 12"/>
            <p:cNvPicPr>
              <a:picLocks noChangeAspect="1"/>
            </p:cNvPicPr>
            <p:nvPr/>
          </p:nvPicPr>
          <p:blipFill rotWithShape="1">
            <a:blip r:embed="rId11" cstate="print"/>
            <a:srcRect l="6711" r="21518"/>
            <a:stretch/>
          </p:blipFill>
          <p:spPr>
            <a:xfrm>
              <a:off x="4796589" y="4563970"/>
              <a:ext cx="786064" cy="857143"/>
            </a:xfrm>
            <a:prstGeom prst="rect">
              <a:avLst/>
            </a:prstGeom>
          </p:spPr>
        </p:pic>
      </p:grpSp>
      <p:grpSp>
        <p:nvGrpSpPr>
          <p:cNvPr id="23" name="2"/>
          <p:cNvGrpSpPr/>
          <p:nvPr/>
        </p:nvGrpSpPr>
        <p:grpSpPr>
          <a:xfrm>
            <a:off x="7340671" y="5588710"/>
            <a:ext cx="864000" cy="864000"/>
            <a:chOff x="5983706" y="4525010"/>
            <a:chExt cx="864000" cy="864000"/>
          </a:xfrm>
        </p:grpSpPr>
        <p:sp>
          <p:nvSpPr>
            <p:cNvPr id="16" name="Прямоугольник 15"/>
            <p:cNvSpPr/>
            <p:nvPr/>
          </p:nvSpPr>
          <p:spPr>
            <a:xfrm>
              <a:off x="5983706" y="4525010"/>
              <a:ext cx="864000" cy="8640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14" name="Рисунок 13"/>
            <p:cNvPicPr>
              <a:picLocks noChangeAspect="1"/>
            </p:cNvPicPr>
            <p:nvPr/>
          </p:nvPicPr>
          <p:blipFill rotWithShape="1">
            <a:blip r:embed="rId12" cstate="print"/>
            <a:srcRect l="10979" t="-350" r="19179" b="11501"/>
            <a:stretch/>
          </p:blipFill>
          <p:spPr>
            <a:xfrm>
              <a:off x="6015790" y="4572000"/>
              <a:ext cx="818147" cy="77002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51765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" dur="indefinite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" dur="indefinite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3" dur="indefinite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8" dur="indefinite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9" dur="indefinite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4" dur="indefinite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5" dur="indefinite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0" dur="indefinite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31" dur="indefinite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6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000"/>
                            </p:stCondLst>
                            <p:childTnLst>
                              <p:par>
                                <p:cTn id="3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0482" y="1532946"/>
            <a:ext cx="3802349" cy="4828863"/>
          </a:xfrm>
          <a:prstGeom prst="rect">
            <a:avLst/>
          </a:prstGeom>
        </p:spPr>
      </p:pic>
      <p:sp>
        <p:nvSpPr>
          <p:cNvPr id="4" name="Рамка 3"/>
          <p:cNvSpPr/>
          <p:nvPr/>
        </p:nvSpPr>
        <p:spPr>
          <a:xfrm>
            <a:off x="249114" y="1411121"/>
            <a:ext cx="3803476" cy="5013522"/>
          </a:xfrm>
          <a:prstGeom prst="frame">
            <a:avLst>
              <a:gd name="adj1" fmla="val 243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4932"/>
          <a:stretch/>
        </p:blipFill>
        <p:spPr>
          <a:xfrm>
            <a:off x="4807974" y="1449840"/>
            <a:ext cx="4055807" cy="2939176"/>
          </a:xfrm>
          <a:prstGeom prst="rect">
            <a:avLst/>
          </a:prstGeom>
          <a:ln w="12700">
            <a:noFill/>
          </a:ln>
        </p:spPr>
      </p:pic>
      <p:pic>
        <p:nvPicPr>
          <p:cNvPr id="6" name="Picture 2" descr="http://datakam-ru.commondatastorage.googleapis.com/medialibrary/8c7/8c7041f69bb8d2e36790db9129ecb4cd/71999489562a9454f847d1e1cedbed3b.png">
            <a:hlinkClick r:id="rId5" action="ppaction://hlinksldjump"/>
          </p:cNvPr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96655" y="6226648"/>
            <a:ext cx="396622" cy="39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Рамка 6"/>
          <p:cNvSpPr/>
          <p:nvPr/>
        </p:nvSpPr>
        <p:spPr>
          <a:xfrm>
            <a:off x="4799116" y="1411120"/>
            <a:ext cx="4100576" cy="3024000"/>
          </a:xfrm>
          <a:prstGeom prst="frame">
            <a:avLst>
              <a:gd name="adj1" fmla="val 243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50723" y="103239"/>
            <a:ext cx="8642554" cy="1061884"/>
          </a:xfrm>
          <a:prstGeom prst="rect">
            <a:avLst/>
          </a:prstGeom>
          <a:solidFill>
            <a:schemeClr val="accent1">
              <a:alpha val="1000"/>
            </a:schemeClr>
          </a:solidFill>
          <a:ln>
            <a:solidFill>
              <a:schemeClr val="accent1">
                <a:shade val="50000"/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Найдите недостающую кошку</a:t>
            </a:r>
            <a:endParaRPr lang="ru-RU" sz="28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37" name="3"/>
          <p:cNvGrpSpPr/>
          <p:nvPr/>
        </p:nvGrpSpPr>
        <p:grpSpPr>
          <a:xfrm>
            <a:off x="7468451" y="4594028"/>
            <a:ext cx="864000" cy="864000"/>
            <a:chOff x="8086896" y="4665863"/>
            <a:chExt cx="864000" cy="864000"/>
          </a:xfrm>
        </p:grpSpPr>
        <p:sp>
          <p:nvSpPr>
            <p:cNvPr id="29" name="Прямоугольник 28"/>
            <p:cNvSpPr/>
            <p:nvPr/>
          </p:nvSpPr>
          <p:spPr>
            <a:xfrm>
              <a:off x="8086896" y="4665863"/>
              <a:ext cx="864000" cy="8640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17" name="Рисунок 16"/>
            <p:cNvPicPr>
              <a:picLocks noChangeAspect="1"/>
            </p:cNvPicPr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8102279" y="4729863"/>
              <a:ext cx="800000" cy="800000"/>
            </a:xfrm>
            <a:prstGeom prst="rect">
              <a:avLst/>
            </a:prstGeom>
          </p:spPr>
        </p:pic>
      </p:grpSp>
      <p:grpSp>
        <p:nvGrpSpPr>
          <p:cNvPr id="33" name="пра"/>
          <p:cNvGrpSpPr/>
          <p:nvPr/>
        </p:nvGrpSpPr>
        <p:grpSpPr>
          <a:xfrm>
            <a:off x="6294528" y="4594028"/>
            <a:ext cx="864000" cy="864000"/>
            <a:chOff x="6007242" y="4603007"/>
            <a:chExt cx="876761" cy="870092"/>
          </a:xfrm>
        </p:grpSpPr>
        <p:sp>
          <p:nvSpPr>
            <p:cNvPr id="27" name="Прямоугольник 26"/>
            <p:cNvSpPr/>
            <p:nvPr/>
          </p:nvSpPr>
          <p:spPr>
            <a:xfrm>
              <a:off x="6007242" y="4603007"/>
              <a:ext cx="864000" cy="8640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18" name="Рисунок 17"/>
            <p:cNvPicPr>
              <a:picLocks noChangeAspect="1"/>
            </p:cNvPicPr>
            <p:nvPr/>
          </p:nvPicPr>
          <p:blipFill>
            <a:blip r:embed="rId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036384" y="4635004"/>
              <a:ext cx="847619" cy="838095"/>
            </a:xfrm>
            <a:prstGeom prst="rect">
              <a:avLst/>
            </a:prstGeom>
          </p:spPr>
        </p:pic>
      </p:grpSp>
      <p:grpSp>
        <p:nvGrpSpPr>
          <p:cNvPr id="34" name="4"/>
          <p:cNvGrpSpPr/>
          <p:nvPr/>
        </p:nvGrpSpPr>
        <p:grpSpPr>
          <a:xfrm>
            <a:off x="5151533" y="5603948"/>
            <a:ext cx="864000" cy="864000"/>
            <a:chOff x="4773318" y="5681662"/>
            <a:chExt cx="864000" cy="864000"/>
          </a:xfrm>
        </p:grpSpPr>
        <p:sp>
          <p:nvSpPr>
            <p:cNvPr id="25" name="Прямоугольник 24"/>
            <p:cNvSpPr/>
            <p:nvPr/>
          </p:nvSpPr>
          <p:spPr>
            <a:xfrm>
              <a:off x="4773318" y="5681662"/>
              <a:ext cx="864000" cy="8640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19" name="Рисунок 18"/>
            <p:cNvPicPr>
              <a:picLocks noChangeAspect="1"/>
            </p:cNvPicPr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4815348" y="5688519"/>
              <a:ext cx="809524" cy="857143"/>
            </a:xfrm>
            <a:prstGeom prst="rect">
              <a:avLst/>
            </a:prstGeom>
          </p:spPr>
        </p:pic>
      </p:grpSp>
      <p:grpSp>
        <p:nvGrpSpPr>
          <p:cNvPr id="35" name="5"/>
          <p:cNvGrpSpPr/>
          <p:nvPr/>
        </p:nvGrpSpPr>
        <p:grpSpPr>
          <a:xfrm>
            <a:off x="6299145" y="5608744"/>
            <a:ext cx="875812" cy="864000"/>
            <a:chOff x="6019643" y="5622493"/>
            <a:chExt cx="890498" cy="883996"/>
          </a:xfrm>
        </p:grpSpPr>
        <p:sp>
          <p:nvSpPr>
            <p:cNvPr id="26" name="Прямоугольник 25"/>
            <p:cNvSpPr/>
            <p:nvPr/>
          </p:nvSpPr>
          <p:spPr>
            <a:xfrm>
              <a:off x="6019643" y="5622493"/>
              <a:ext cx="864000" cy="8640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20" name="Рисунок 19"/>
            <p:cNvPicPr>
              <a:picLocks noChangeAspect="1"/>
            </p:cNvPicPr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6031653" y="5678489"/>
              <a:ext cx="878488" cy="828000"/>
            </a:xfrm>
            <a:prstGeom prst="rect">
              <a:avLst/>
            </a:prstGeom>
          </p:spPr>
        </p:pic>
      </p:grpSp>
      <p:grpSp>
        <p:nvGrpSpPr>
          <p:cNvPr id="36" name="6"/>
          <p:cNvGrpSpPr/>
          <p:nvPr/>
        </p:nvGrpSpPr>
        <p:grpSpPr>
          <a:xfrm>
            <a:off x="7467792" y="5609983"/>
            <a:ext cx="864000" cy="864000"/>
            <a:chOff x="7222896" y="5656435"/>
            <a:chExt cx="864000" cy="867174"/>
          </a:xfrm>
        </p:grpSpPr>
        <p:sp>
          <p:nvSpPr>
            <p:cNvPr id="28" name="Прямоугольник 27"/>
            <p:cNvSpPr/>
            <p:nvPr/>
          </p:nvSpPr>
          <p:spPr>
            <a:xfrm>
              <a:off x="7222896" y="5656435"/>
              <a:ext cx="864000" cy="8640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21" name="Рисунок 20"/>
            <p:cNvPicPr>
              <a:picLocks noChangeAspect="1"/>
            </p:cNvPicPr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7278800" y="5656942"/>
              <a:ext cx="790476" cy="866667"/>
            </a:xfrm>
            <a:prstGeom prst="rect">
              <a:avLst/>
            </a:prstGeom>
          </p:spPr>
        </p:pic>
      </p:grpSp>
      <p:grpSp>
        <p:nvGrpSpPr>
          <p:cNvPr id="32" name="1"/>
          <p:cNvGrpSpPr/>
          <p:nvPr/>
        </p:nvGrpSpPr>
        <p:grpSpPr>
          <a:xfrm>
            <a:off x="5151343" y="4594028"/>
            <a:ext cx="864000" cy="865513"/>
            <a:chOff x="4799116" y="4654843"/>
            <a:chExt cx="864000" cy="865513"/>
          </a:xfrm>
        </p:grpSpPr>
        <p:sp>
          <p:nvSpPr>
            <p:cNvPr id="30" name="Прямоугольник 29"/>
            <p:cNvSpPr/>
            <p:nvPr/>
          </p:nvSpPr>
          <p:spPr>
            <a:xfrm>
              <a:off x="4799116" y="4654843"/>
              <a:ext cx="864000" cy="8640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31" name="Рисунок 30"/>
            <p:cNvPicPr>
              <a:picLocks noChangeAspect="1"/>
            </p:cNvPicPr>
            <p:nvPr/>
          </p:nvPicPr>
          <p:blipFill rotWithShape="1">
            <a:blip r:embed="rId12" cstate="print"/>
            <a:srcRect r="7763"/>
            <a:stretch/>
          </p:blipFill>
          <p:spPr>
            <a:xfrm>
              <a:off x="4815348" y="4720356"/>
              <a:ext cx="799389" cy="8000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6573206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" dur="indefinite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2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1" dur="indefinite"/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2" dur="indefinite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7" dur="indefinite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8" dur="indefinite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>
                      <p:stCondLst>
                        <p:cond delay="0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3" dur="indefinite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34" dur="indefinite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  <p:seq concurrent="1" nextAc="seek">
              <p:cTn id="35" restart="whenNotActive" fill="hold" evtFilter="cancelBubble" nodeType="interactiveSeq">
                <p:stCondLst>
                  <p:cond evt="onClick" delay="0">
                    <p:tgtEl>
                      <p:spTgt spid="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6" fill="hold">
                      <p:stCondLst>
                        <p:cond delay="0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9" dur="indefinite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40" dur="indefinite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0482" y="1532947"/>
            <a:ext cx="3802349" cy="4828861"/>
          </a:xfrm>
          <a:prstGeom prst="rect">
            <a:avLst/>
          </a:prstGeom>
        </p:spPr>
      </p:pic>
      <p:sp>
        <p:nvSpPr>
          <p:cNvPr id="4" name="Рамка 3"/>
          <p:cNvSpPr/>
          <p:nvPr/>
        </p:nvSpPr>
        <p:spPr>
          <a:xfrm>
            <a:off x="249114" y="1411121"/>
            <a:ext cx="3803476" cy="5013522"/>
          </a:xfrm>
          <a:prstGeom prst="frame">
            <a:avLst>
              <a:gd name="adj1" fmla="val 243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98312" y="1518197"/>
            <a:ext cx="4094965" cy="3553171"/>
          </a:xfrm>
          <a:prstGeom prst="rect">
            <a:avLst/>
          </a:prstGeom>
          <a:ln w="12700">
            <a:noFill/>
          </a:ln>
        </p:spPr>
      </p:pic>
      <p:pic>
        <p:nvPicPr>
          <p:cNvPr id="6" name="Picture 2" descr="http://datakam-ru.commondatastorage.googleapis.com/medialibrary/8c7/8c7041f69bb8d2e36790db9129ecb4cd/71999489562a9454f847d1e1cedbed3b.png">
            <a:hlinkClick r:id="rId5" action="ppaction://hlinksldjump"/>
          </p:cNvPr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96655" y="6226648"/>
            <a:ext cx="396622" cy="39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Рамка 6"/>
          <p:cNvSpPr/>
          <p:nvPr/>
        </p:nvSpPr>
        <p:spPr>
          <a:xfrm>
            <a:off x="4799116" y="1411120"/>
            <a:ext cx="4100576" cy="3660247"/>
          </a:xfrm>
          <a:prstGeom prst="frame">
            <a:avLst>
              <a:gd name="adj1" fmla="val 243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50723" y="103239"/>
            <a:ext cx="8642554" cy="1061884"/>
          </a:xfrm>
          <a:prstGeom prst="rect">
            <a:avLst/>
          </a:prstGeom>
          <a:solidFill>
            <a:schemeClr val="accent1">
              <a:alpha val="1000"/>
            </a:schemeClr>
          </a:solidFill>
          <a:ln>
            <a:solidFill>
              <a:schemeClr val="accent1">
                <a:shade val="50000"/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Найдите </a:t>
            </a:r>
            <a:r>
              <a:rPr lang="ru-RU" sz="2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недостающий домик</a:t>
            </a:r>
          </a:p>
        </p:txBody>
      </p:sp>
      <p:grpSp>
        <p:nvGrpSpPr>
          <p:cNvPr id="15" name="1"/>
          <p:cNvGrpSpPr/>
          <p:nvPr/>
        </p:nvGrpSpPr>
        <p:grpSpPr>
          <a:xfrm>
            <a:off x="4827806" y="5217007"/>
            <a:ext cx="864001" cy="864000"/>
            <a:chOff x="4798311" y="5217007"/>
            <a:chExt cx="864001" cy="864000"/>
          </a:xfrm>
        </p:grpSpPr>
        <p:sp>
          <p:nvSpPr>
            <p:cNvPr id="8" name="Прямоугольник 7"/>
            <p:cNvSpPr/>
            <p:nvPr/>
          </p:nvSpPr>
          <p:spPr>
            <a:xfrm>
              <a:off x="4798312" y="5217007"/>
              <a:ext cx="864000" cy="8640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12" name="Рисунок 11"/>
            <p:cNvPicPr>
              <a:picLocks noChangeAspect="1"/>
            </p:cNvPicPr>
            <p:nvPr/>
          </p:nvPicPr>
          <p:blipFill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798311" y="5249233"/>
              <a:ext cx="864000" cy="829044"/>
            </a:xfrm>
            <a:prstGeom prst="rect">
              <a:avLst/>
            </a:prstGeom>
          </p:spPr>
        </p:pic>
      </p:grpSp>
      <p:grpSp>
        <p:nvGrpSpPr>
          <p:cNvPr id="16" name="2"/>
          <p:cNvGrpSpPr/>
          <p:nvPr/>
        </p:nvGrpSpPr>
        <p:grpSpPr>
          <a:xfrm>
            <a:off x="5890846" y="5218148"/>
            <a:ext cx="864000" cy="864000"/>
            <a:chOff x="5890846" y="5232896"/>
            <a:chExt cx="864000" cy="864000"/>
          </a:xfrm>
        </p:grpSpPr>
        <p:sp>
          <p:nvSpPr>
            <p:cNvPr id="9" name="Прямоугольник 8"/>
            <p:cNvSpPr/>
            <p:nvPr/>
          </p:nvSpPr>
          <p:spPr>
            <a:xfrm>
              <a:off x="5890846" y="5232896"/>
              <a:ext cx="864000" cy="8640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13" name="Рисунок 12"/>
            <p:cNvPicPr>
              <a:picLocks noChangeAspect="1"/>
            </p:cNvPicPr>
            <p:nvPr/>
          </p:nvPicPr>
          <p:blipFill>
            <a:blip r:embed="rId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890846" y="5335330"/>
              <a:ext cx="864000" cy="761566"/>
            </a:xfrm>
            <a:prstGeom prst="rect">
              <a:avLst/>
            </a:prstGeom>
          </p:spPr>
        </p:pic>
      </p:grpSp>
      <p:grpSp>
        <p:nvGrpSpPr>
          <p:cNvPr id="17" name="3"/>
          <p:cNvGrpSpPr/>
          <p:nvPr/>
        </p:nvGrpSpPr>
        <p:grpSpPr>
          <a:xfrm>
            <a:off x="8029277" y="5217007"/>
            <a:ext cx="864000" cy="864000"/>
            <a:chOff x="8029277" y="5217007"/>
            <a:chExt cx="878747" cy="879889"/>
          </a:xfrm>
        </p:grpSpPr>
        <p:sp>
          <p:nvSpPr>
            <p:cNvPr id="11" name="Прямоугольник 10"/>
            <p:cNvSpPr/>
            <p:nvPr/>
          </p:nvSpPr>
          <p:spPr>
            <a:xfrm>
              <a:off x="8029277" y="5217007"/>
              <a:ext cx="864000" cy="8640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14" name="Рисунок 13"/>
            <p:cNvPicPr>
              <a:picLocks noChangeAspect="1"/>
            </p:cNvPicPr>
            <p:nvPr/>
          </p:nvPicPr>
          <p:blipFill>
            <a:blip r:embed="rId9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044024" y="5257580"/>
              <a:ext cx="864000" cy="839316"/>
            </a:xfrm>
            <a:prstGeom prst="rect">
              <a:avLst/>
            </a:prstGeom>
          </p:spPr>
        </p:pic>
      </p:grpSp>
      <p:grpSp>
        <p:nvGrpSpPr>
          <p:cNvPr id="19" name="прав"/>
          <p:cNvGrpSpPr/>
          <p:nvPr/>
        </p:nvGrpSpPr>
        <p:grpSpPr>
          <a:xfrm>
            <a:off x="6953885" y="5218148"/>
            <a:ext cx="864000" cy="864000"/>
            <a:chOff x="6953885" y="5232896"/>
            <a:chExt cx="878747" cy="864000"/>
          </a:xfrm>
        </p:grpSpPr>
        <p:sp>
          <p:nvSpPr>
            <p:cNvPr id="10" name="Прямоугольник 9"/>
            <p:cNvSpPr/>
            <p:nvPr/>
          </p:nvSpPr>
          <p:spPr>
            <a:xfrm>
              <a:off x="6953885" y="5232896"/>
              <a:ext cx="864000" cy="8640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18" name="Рисунок 17"/>
            <p:cNvPicPr>
              <a:picLocks noChangeAspect="1"/>
            </p:cNvPicPr>
            <p:nvPr/>
          </p:nvPicPr>
          <p:blipFill>
            <a:blip r:embed="rId10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968632" y="5266868"/>
              <a:ext cx="864000" cy="83002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0365538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" dur="indefinite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" dur="indefinite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3" dur="indefinite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8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7" dur="indefinite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8" dur="indefinite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foneyes.ru/img/picture/Jun/14/148887d5a14d08e8fcaa187a287fd90b/2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4630994" y="764729"/>
            <a:ext cx="3701845" cy="58579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0" name="Picture 2" descr="http://premiereflooring.com/pages/26/home-icon-blue-37.png">
            <a:hlinkClick r:id="" action="ppaction://hlinkshowjump?jump=endshow"/>
          </p:cNvPr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97614" y="6228747"/>
            <a:ext cx="396000" cy="396000"/>
          </a:xfrm>
          <a:prstGeom prst="rect">
            <a:avLst/>
          </a:prstGeom>
          <a:noFill/>
        </p:spPr>
      </p:pic>
      <p:sp>
        <p:nvSpPr>
          <p:cNvPr id="4" name="Скругленная прямоугольная выноска 3"/>
          <p:cNvSpPr/>
          <p:nvPr/>
        </p:nvSpPr>
        <p:spPr>
          <a:xfrm>
            <a:off x="1106128" y="543503"/>
            <a:ext cx="4247536" cy="1152563"/>
          </a:xfrm>
          <a:prstGeom prst="wedgeRoundRectCallout">
            <a:avLst>
              <a:gd name="adj1" fmla="val 43512"/>
              <a:gd name="adj2" fmla="val 160287"/>
              <a:gd name="adj3" fmla="val 16667"/>
            </a:avLst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5">
                    <a:lumMod val="50000"/>
                  </a:schemeClr>
                </a:solidFill>
              </a:rPr>
              <a:t>Ребята, </a:t>
            </a:r>
          </a:p>
          <a:p>
            <a:pPr algn="ctr"/>
            <a:r>
              <a:rPr lang="ru-RU" sz="2400" b="1" dirty="0" smtClean="0">
                <a:solidFill>
                  <a:schemeClr val="accent5">
                    <a:lumMod val="50000"/>
                  </a:schemeClr>
                </a:solidFill>
              </a:rPr>
              <a:t>благодарю вас за помощь!</a:t>
            </a:r>
            <a:endParaRPr lang="ru-RU" sz="2400" b="1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01587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427</TotalTime>
  <Words>92</Words>
  <Application>Microsoft Office PowerPoint</Application>
  <PresentationFormat>Экран (4:3)</PresentationFormat>
  <Paragraphs>34</Paragraphs>
  <Slides>10</Slides>
  <Notes>9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Natalia Kopylova</dc:creator>
  <cp:lastModifiedBy>дом</cp:lastModifiedBy>
  <cp:revision>135</cp:revision>
  <dcterms:created xsi:type="dcterms:W3CDTF">2017-01-29T14:12:07Z</dcterms:created>
  <dcterms:modified xsi:type="dcterms:W3CDTF">2020-05-05T11:23:53Z</dcterms:modified>
</cp:coreProperties>
</file>