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F8064E-043D-49DD-B363-C99A018C558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Раздел без заголовка" id="{9466983F-A260-4CF6-9581-8266363154D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Euxlgf_vL-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DqinWSljX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\Desktop\5dyl2OCG_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esktop\COxHMnlhC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9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\Desktop\z49uryoWj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ом\Desktop\0gX0k_jHb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9144000" cy="68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esktop\y9haYNriC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ом\Desktop\ap5EsL1dj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ом\Desktop\FMqeASCb_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2020-05-06T04:27:23Z</dcterms:created>
  <dcterms:modified xsi:type="dcterms:W3CDTF">2020-05-06T04:36:56Z</dcterms:modified>
</cp:coreProperties>
</file>