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36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дом\Desktop\AHCqVURxjD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698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дом\Desktop\JUR_nZmIh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70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дом\Desktop\lLOWJSJw8g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7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91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дом\Desktop\ZLbwlkkXMv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975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дом\Desktop\nn7H915-8-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90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дом\Desktop\jp_sJx05k9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78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дом\Desktop\zDMNBPMXKy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72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дом\Desktop\al-fhY2vSa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21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дом</cp:lastModifiedBy>
  <cp:revision>1</cp:revision>
  <dcterms:created xsi:type="dcterms:W3CDTF">2020-05-06T03:46:01Z</dcterms:created>
  <dcterms:modified xsi:type="dcterms:W3CDTF">2020-05-06T04:08:13Z</dcterms:modified>
</cp:coreProperties>
</file>